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3" r:id="rId5"/>
    <p:sldId id="267" r:id="rId6"/>
    <p:sldId id="265" r:id="rId7"/>
    <p:sldId id="256" r:id="rId8"/>
    <p:sldId id="264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7" r:id="rId17"/>
    <p:sldId id="276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9C135-3915-471F-B0A5-D4D1BC709DD7}" v="898" dt="2019-10-24T18:33:05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A6BCF-630F-4446-B5B3-4E5E986DB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2F19D4-9BBC-4FEB-A521-E10FBD443E6D}">
      <dgm:prSet phldrT="[Текст]" custT="1"/>
      <dgm:spPr/>
      <dgm:t>
        <a:bodyPr/>
        <a:lstStyle/>
        <a:p>
          <a:r>
            <a:rPr lang="ru-RU" sz="2400" baseline="0" dirty="0">
              <a:solidFill>
                <a:schemeClr val="tx1"/>
              </a:solidFill>
            </a:rPr>
            <a:t>Национальный проект</a:t>
          </a:r>
        </a:p>
      </dgm:t>
    </dgm:pt>
    <dgm:pt modelId="{CF3D00B7-E12E-4A9A-A755-DCEC3892BC19}" type="parTrans" cxnId="{32B1DC3C-89A8-473C-A6D2-F20A3D51FB38}">
      <dgm:prSet/>
      <dgm:spPr/>
      <dgm:t>
        <a:bodyPr/>
        <a:lstStyle/>
        <a:p>
          <a:endParaRPr lang="ru-RU"/>
        </a:p>
      </dgm:t>
    </dgm:pt>
    <dgm:pt modelId="{1B428B44-01B9-4668-B2BF-8645F12C4AE8}" type="sibTrans" cxnId="{32B1DC3C-89A8-473C-A6D2-F20A3D51FB38}">
      <dgm:prSet/>
      <dgm:spPr/>
      <dgm:t>
        <a:bodyPr/>
        <a:lstStyle/>
        <a:p>
          <a:endParaRPr lang="ru-RU"/>
        </a:p>
      </dgm:t>
    </dgm:pt>
    <dgm:pt modelId="{8506C8F5-2234-4112-A0E5-D6335290F7E6}">
      <dgm:prSet phldrT="[Текст]"/>
      <dgm:spPr/>
      <dgm:t>
        <a:bodyPr/>
        <a:lstStyle/>
        <a:p>
          <a:r>
            <a:rPr lang="ru-RU" dirty="0"/>
            <a:t>«Образование»</a:t>
          </a:r>
        </a:p>
      </dgm:t>
    </dgm:pt>
    <dgm:pt modelId="{14377D94-0364-455E-BF1D-ECC2FAA4C113}" type="parTrans" cxnId="{F8A1028F-FC6B-441D-9FA7-DA6BA81D231F}">
      <dgm:prSet/>
      <dgm:spPr/>
      <dgm:t>
        <a:bodyPr/>
        <a:lstStyle/>
        <a:p>
          <a:endParaRPr lang="ru-RU"/>
        </a:p>
      </dgm:t>
    </dgm:pt>
    <dgm:pt modelId="{D4F969FD-E054-457A-BB62-3CCF06AD1127}" type="sibTrans" cxnId="{F8A1028F-FC6B-441D-9FA7-DA6BA81D231F}">
      <dgm:prSet/>
      <dgm:spPr/>
      <dgm:t>
        <a:bodyPr/>
        <a:lstStyle/>
        <a:p>
          <a:endParaRPr lang="ru-RU"/>
        </a:p>
      </dgm:t>
    </dgm:pt>
    <dgm:pt modelId="{CE888E02-BFF8-48BF-8A2C-18B76C5EDEF4}">
      <dgm:prSet phldrT="[Текст]" custT="1"/>
      <dgm:spPr/>
      <dgm:t>
        <a:bodyPr/>
        <a:lstStyle/>
        <a:p>
          <a:pPr rtl="0"/>
          <a:r>
            <a:rPr lang="ru-RU" sz="1800" dirty="0">
              <a:solidFill>
                <a:schemeClr val="tx1"/>
              </a:solidFill>
              <a:latin typeface="Century Schoolbook"/>
            </a:rPr>
            <a:t>Федеральный проект</a:t>
          </a:r>
          <a:endParaRPr lang="ru-RU" sz="1800" dirty="0">
            <a:solidFill>
              <a:schemeClr val="tx1"/>
            </a:solidFill>
          </a:endParaRPr>
        </a:p>
      </dgm:t>
    </dgm:pt>
    <dgm:pt modelId="{6E2D1038-5A21-40EA-BA71-5759BA1FD24C}" type="parTrans" cxnId="{A86367FD-4B0A-4314-9725-B41ED282595B}">
      <dgm:prSet/>
      <dgm:spPr/>
      <dgm:t>
        <a:bodyPr/>
        <a:lstStyle/>
        <a:p>
          <a:endParaRPr lang="ru-RU"/>
        </a:p>
      </dgm:t>
    </dgm:pt>
    <dgm:pt modelId="{EDC2B0B9-DA0D-4041-9485-2EC35C3751AF}" type="sibTrans" cxnId="{A86367FD-4B0A-4314-9725-B41ED282595B}">
      <dgm:prSet/>
      <dgm:spPr/>
      <dgm:t>
        <a:bodyPr/>
        <a:lstStyle/>
        <a:p>
          <a:endParaRPr lang="ru-RU"/>
        </a:p>
      </dgm:t>
    </dgm:pt>
    <dgm:pt modelId="{840A5750-62F5-4752-AFAB-47948E186846}">
      <dgm:prSet phldrT="[Текст]"/>
      <dgm:spPr/>
      <dgm:t>
        <a:bodyPr/>
        <a:lstStyle/>
        <a:p>
          <a:r>
            <a:rPr lang="ru-RU" dirty="0"/>
            <a:t>«Современная школа»</a:t>
          </a:r>
        </a:p>
      </dgm:t>
    </dgm:pt>
    <dgm:pt modelId="{64531631-9D20-48D2-A0BD-9471ADF038B1}" type="parTrans" cxnId="{AEB073A6-5992-4FD7-841D-FD3F8A060D79}">
      <dgm:prSet/>
      <dgm:spPr/>
      <dgm:t>
        <a:bodyPr/>
        <a:lstStyle/>
        <a:p>
          <a:endParaRPr lang="ru-RU"/>
        </a:p>
      </dgm:t>
    </dgm:pt>
    <dgm:pt modelId="{346ACD64-A7B0-4EF8-9DB0-BD3CDF086D18}" type="sibTrans" cxnId="{AEB073A6-5992-4FD7-841D-FD3F8A060D79}">
      <dgm:prSet/>
      <dgm:spPr/>
      <dgm:t>
        <a:bodyPr/>
        <a:lstStyle/>
        <a:p>
          <a:endParaRPr lang="ru-RU"/>
        </a:p>
      </dgm:t>
    </dgm:pt>
    <dgm:pt modelId="{2749F492-7233-4F43-9B2F-00A0B495BF0B}">
      <dgm:prSet phldrT="[Текст]" custT="1"/>
      <dgm:spPr/>
      <dgm:t>
        <a:bodyPr/>
        <a:lstStyle/>
        <a:p>
          <a:pPr rtl="0"/>
          <a:r>
            <a:rPr lang="ru-RU" sz="1600" dirty="0">
              <a:solidFill>
                <a:schemeClr val="tx1"/>
              </a:solidFill>
            </a:rPr>
            <a:t>Реализация на региональном уровне</a:t>
          </a:r>
        </a:p>
      </dgm:t>
    </dgm:pt>
    <dgm:pt modelId="{0520F66D-7FBA-4CE1-A71F-1BB853BDAC1C}" type="parTrans" cxnId="{379FA796-EB3B-43F6-B634-F88811F41EA4}">
      <dgm:prSet/>
      <dgm:spPr/>
      <dgm:t>
        <a:bodyPr/>
        <a:lstStyle/>
        <a:p>
          <a:endParaRPr lang="ru-RU"/>
        </a:p>
      </dgm:t>
    </dgm:pt>
    <dgm:pt modelId="{7771F9D4-B145-480C-8932-C09F139F3072}" type="sibTrans" cxnId="{379FA796-EB3B-43F6-B634-F88811F41EA4}">
      <dgm:prSet/>
      <dgm:spPr/>
      <dgm:t>
        <a:bodyPr/>
        <a:lstStyle/>
        <a:p>
          <a:endParaRPr lang="ru-RU"/>
        </a:p>
      </dgm:t>
    </dgm:pt>
    <dgm:pt modelId="{D4B32438-31C7-4F14-81B5-D9F293EDDB62}">
      <dgm:prSet phldrT="[Текст]"/>
      <dgm:spPr/>
      <dgm:t>
        <a:bodyPr/>
        <a:lstStyle/>
        <a:p>
          <a:pPr rtl="0"/>
          <a:r>
            <a:rPr lang="ru-RU" dirty="0"/>
            <a:t>Центр образования цифрового и гуманитарного профилей «Точка роста»</a:t>
          </a:r>
        </a:p>
      </dgm:t>
    </dgm:pt>
    <dgm:pt modelId="{8756DFC6-4585-456F-83D7-A2C9EE9A35A8}" type="parTrans" cxnId="{9F0515A1-5671-4D30-B785-B1340C05BEED}">
      <dgm:prSet/>
      <dgm:spPr/>
      <dgm:t>
        <a:bodyPr/>
        <a:lstStyle/>
        <a:p>
          <a:endParaRPr lang="ru-RU"/>
        </a:p>
      </dgm:t>
    </dgm:pt>
    <dgm:pt modelId="{672C1D26-0D93-4252-AA8E-8747A36667ED}" type="sibTrans" cxnId="{9F0515A1-5671-4D30-B785-B1340C05BEED}">
      <dgm:prSet/>
      <dgm:spPr/>
      <dgm:t>
        <a:bodyPr/>
        <a:lstStyle/>
        <a:p>
          <a:endParaRPr lang="ru-RU"/>
        </a:p>
      </dgm:t>
    </dgm:pt>
    <dgm:pt modelId="{BDE63A13-42DB-416E-A54B-F1F185B34D5E}" type="pres">
      <dgm:prSet presAssocID="{E9CA6BCF-630F-4446-B5B3-4E5E986DB175}" presName="linear" presStyleCnt="0">
        <dgm:presLayoutVars>
          <dgm:animLvl val="lvl"/>
          <dgm:resizeHandles val="exact"/>
        </dgm:presLayoutVars>
      </dgm:prSet>
      <dgm:spPr/>
    </dgm:pt>
    <dgm:pt modelId="{CE973C0E-782C-487C-AD3A-022B8649EC71}" type="pres">
      <dgm:prSet presAssocID="{9E2F19D4-9BBC-4FEB-A521-E10FBD443E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FCDADB-C69A-4F48-B1C3-B37CC7529752}" type="pres">
      <dgm:prSet presAssocID="{9E2F19D4-9BBC-4FEB-A521-E10FBD443E6D}" presName="childText" presStyleLbl="revTx" presStyleIdx="0" presStyleCnt="3">
        <dgm:presLayoutVars>
          <dgm:bulletEnabled val="1"/>
        </dgm:presLayoutVars>
      </dgm:prSet>
      <dgm:spPr/>
    </dgm:pt>
    <dgm:pt modelId="{F2A60D76-8A60-4843-B11F-B9F6F9E69AE7}" type="pres">
      <dgm:prSet presAssocID="{CE888E02-BFF8-48BF-8A2C-18B76C5EDE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B11969D-68E3-4CBE-B152-D729C36BD057}" type="pres">
      <dgm:prSet presAssocID="{CE888E02-BFF8-48BF-8A2C-18B76C5EDEF4}" presName="childText" presStyleLbl="revTx" presStyleIdx="1" presStyleCnt="3">
        <dgm:presLayoutVars>
          <dgm:bulletEnabled val="1"/>
        </dgm:presLayoutVars>
      </dgm:prSet>
      <dgm:spPr/>
    </dgm:pt>
    <dgm:pt modelId="{931052AB-433F-4585-A62B-A76A628C7B7C}" type="pres">
      <dgm:prSet presAssocID="{2749F492-7233-4F43-9B2F-00A0B495BF0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FBE5538-CEA4-463E-9800-F7522112C1E2}" type="pres">
      <dgm:prSet presAssocID="{2749F492-7233-4F43-9B2F-00A0B495BF0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5FF1D3B-B609-4FE7-BF6C-4907DF2AA75E}" type="presOf" srcId="{9E2F19D4-9BBC-4FEB-A521-E10FBD443E6D}" destId="{CE973C0E-782C-487C-AD3A-022B8649EC71}" srcOrd="0" destOrd="0" presId="urn:microsoft.com/office/officeart/2005/8/layout/vList2"/>
    <dgm:cxn modelId="{32B1DC3C-89A8-473C-A6D2-F20A3D51FB38}" srcId="{E9CA6BCF-630F-4446-B5B3-4E5E986DB175}" destId="{9E2F19D4-9BBC-4FEB-A521-E10FBD443E6D}" srcOrd="0" destOrd="0" parTransId="{CF3D00B7-E12E-4A9A-A755-DCEC3892BC19}" sibTransId="{1B428B44-01B9-4668-B2BF-8645F12C4AE8}"/>
    <dgm:cxn modelId="{8F4C6554-9282-473B-9656-C01640BE1DBF}" type="presOf" srcId="{CE888E02-BFF8-48BF-8A2C-18B76C5EDEF4}" destId="{F2A60D76-8A60-4843-B11F-B9F6F9E69AE7}" srcOrd="0" destOrd="0" presId="urn:microsoft.com/office/officeart/2005/8/layout/vList2"/>
    <dgm:cxn modelId="{F8A1028F-FC6B-441D-9FA7-DA6BA81D231F}" srcId="{9E2F19D4-9BBC-4FEB-A521-E10FBD443E6D}" destId="{8506C8F5-2234-4112-A0E5-D6335290F7E6}" srcOrd="0" destOrd="0" parTransId="{14377D94-0364-455E-BF1D-ECC2FAA4C113}" sibTransId="{D4F969FD-E054-457A-BB62-3CCF06AD1127}"/>
    <dgm:cxn modelId="{379FA796-EB3B-43F6-B634-F88811F41EA4}" srcId="{E9CA6BCF-630F-4446-B5B3-4E5E986DB175}" destId="{2749F492-7233-4F43-9B2F-00A0B495BF0B}" srcOrd="2" destOrd="0" parTransId="{0520F66D-7FBA-4CE1-A71F-1BB853BDAC1C}" sibTransId="{7771F9D4-B145-480C-8932-C09F139F3072}"/>
    <dgm:cxn modelId="{9F0515A1-5671-4D30-B785-B1340C05BEED}" srcId="{2749F492-7233-4F43-9B2F-00A0B495BF0B}" destId="{D4B32438-31C7-4F14-81B5-D9F293EDDB62}" srcOrd="0" destOrd="0" parTransId="{8756DFC6-4585-456F-83D7-A2C9EE9A35A8}" sibTransId="{672C1D26-0D93-4252-AA8E-8747A36667ED}"/>
    <dgm:cxn modelId="{7CCF81A2-5EA5-482E-A5A1-ACCB2912E23C}" type="presOf" srcId="{E9CA6BCF-630F-4446-B5B3-4E5E986DB175}" destId="{BDE63A13-42DB-416E-A54B-F1F185B34D5E}" srcOrd="0" destOrd="0" presId="urn:microsoft.com/office/officeart/2005/8/layout/vList2"/>
    <dgm:cxn modelId="{AEB073A6-5992-4FD7-841D-FD3F8A060D79}" srcId="{CE888E02-BFF8-48BF-8A2C-18B76C5EDEF4}" destId="{840A5750-62F5-4752-AFAB-47948E186846}" srcOrd="0" destOrd="0" parTransId="{64531631-9D20-48D2-A0BD-9471ADF038B1}" sibTransId="{346ACD64-A7B0-4EF8-9DB0-BD3CDF086D18}"/>
    <dgm:cxn modelId="{232E65B5-D9C4-4C91-8270-F3AE979BE58B}" type="presOf" srcId="{2749F492-7233-4F43-9B2F-00A0B495BF0B}" destId="{931052AB-433F-4585-A62B-A76A628C7B7C}" srcOrd="0" destOrd="0" presId="urn:microsoft.com/office/officeart/2005/8/layout/vList2"/>
    <dgm:cxn modelId="{7B2590C7-6F03-4081-B253-D37577FED369}" type="presOf" srcId="{840A5750-62F5-4752-AFAB-47948E186846}" destId="{1B11969D-68E3-4CBE-B152-D729C36BD057}" srcOrd="0" destOrd="0" presId="urn:microsoft.com/office/officeart/2005/8/layout/vList2"/>
    <dgm:cxn modelId="{C2C67EDB-3842-4854-8506-33F293C2EEA1}" type="presOf" srcId="{8506C8F5-2234-4112-A0E5-D6335290F7E6}" destId="{89FCDADB-C69A-4F48-B1C3-B37CC7529752}" srcOrd="0" destOrd="0" presId="urn:microsoft.com/office/officeart/2005/8/layout/vList2"/>
    <dgm:cxn modelId="{53D5B9F6-7DF1-48DC-9AF9-640AB9D17B39}" type="presOf" srcId="{D4B32438-31C7-4F14-81B5-D9F293EDDB62}" destId="{8FBE5538-CEA4-463E-9800-F7522112C1E2}" srcOrd="0" destOrd="0" presId="urn:microsoft.com/office/officeart/2005/8/layout/vList2"/>
    <dgm:cxn modelId="{A86367FD-4B0A-4314-9725-B41ED282595B}" srcId="{E9CA6BCF-630F-4446-B5B3-4E5E986DB175}" destId="{CE888E02-BFF8-48BF-8A2C-18B76C5EDEF4}" srcOrd="1" destOrd="0" parTransId="{6E2D1038-5A21-40EA-BA71-5759BA1FD24C}" sibTransId="{EDC2B0B9-DA0D-4041-9485-2EC35C3751AF}"/>
    <dgm:cxn modelId="{5DFAA165-6AF1-4573-873D-866B6FB9531B}" type="presParOf" srcId="{BDE63A13-42DB-416E-A54B-F1F185B34D5E}" destId="{CE973C0E-782C-487C-AD3A-022B8649EC71}" srcOrd="0" destOrd="0" presId="urn:microsoft.com/office/officeart/2005/8/layout/vList2"/>
    <dgm:cxn modelId="{28CA237A-6851-4E7A-9690-5BF47345634B}" type="presParOf" srcId="{BDE63A13-42DB-416E-A54B-F1F185B34D5E}" destId="{89FCDADB-C69A-4F48-B1C3-B37CC7529752}" srcOrd="1" destOrd="0" presId="urn:microsoft.com/office/officeart/2005/8/layout/vList2"/>
    <dgm:cxn modelId="{E2CAC500-32E9-4F62-8BDF-46E743901B77}" type="presParOf" srcId="{BDE63A13-42DB-416E-A54B-F1F185B34D5E}" destId="{F2A60D76-8A60-4843-B11F-B9F6F9E69AE7}" srcOrd="2" destOrd="0" presId="urn:microsoft.com/office/officeart/2005/8/layout/vList2"/>
    <dgm:cxn modelId="{83179C74-5723-4A39-8502-FC9A6797D187}" type="presParOf" srcId="{BDE63A13-42DB-416E-A54B-F1F185B34D5E}" destId="{1B11969D-68E3-4CBE-B152-D729C36BD057}" srcOrd="3" destOrd="0" presId="urn:microsoft.com/office/officeart/2005/8/layout/vList2"/>
    <dgm:cxn modelId="{D46E0A34-8CCC-4E6E-82B4-1148D6C354C5}" type="presParOf" srcId="{BDE63A13-42DB-416E-A54B-F1F185B34D5E}" destId="{931052AB-433F-4585-A62B-A76A628C7B7C}" srcOrd="4" destOrd="0" presId="urn:microsoft.com/office/officeart/2005/8/layout/vList2"/>
    <dgm:cxn modelId="{387B2D81-F9D4-41B2-890D-EF2CDADCBE9F}" type="presParOf" srcId="{BDE63A13-42DB-416E-A54B-F1F185B34D5E}" destId="{8FBE5538-CEA4-463E-9800-F7522112C1E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823030-8A61-4041-A2C4-698B9C5E2B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88A18-52B4-4886-9690-BD57673D1A78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/>
              <a:cs typeface="Times New Roman"/>
            </a:rPr>
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дополнительных общеобразовательных программ цифрового</a:t>
          </a:r>
          <a:r>
            <a:rPr lang="ru-RU" sz="1600" dirty="0">
              <a:latin typeface="Times New Roman"/>
              <a:cs typeface="Times New Roman"/>
            </a:rPr>
            <a:t>, естественнонаучного, технического и гуманитарного профилей</a:t>
          </a:r>
        </a:p>
      </dgm:t>
    </dgm:pt>
    <dgm:pt modelId="{DAB3DEAA-07A0-4249-A943-302F43A9D8FB}" type="parTrans" cxnId="{8971EB63-793F-4DDB-B0CE-8A44E6EC263F}">
      <dgm:prSet/>
      <dgm:spPr/>
      <dgm:t>
        <a:bodyPr/>
        <a:lstStyle/>
        <a:p>
          <a:endParaRPr lang="ru-RU"/>
        </a:p>
      </dgm:t>
    </dgm:pt>
    <dgm:pt modelId="{1A70C977-C1A9-4CA1-893D-034AD172D2F3}" type="sibTrans" cxnId="{8971EB63-793F-4DDB-B0CE-8A44E6EC263F}">
      <dgm:prSet/>
      <dgm:spPr/>
      <dgm:t>
        <a:bodyPr/>
        <a:lstStyle/>
        <a:p>
          <a:endParaRPr lang="ru-RU"/>
        </a:p>
      </dgm:t>
    </dgm:pt>
    <dgm:pt modelId="{79CB0F6B-C814-4C1D-A85D-E0FD50BA39B8}">
      <dgm:prSet phldrT="[Текст]" custT="1"/>
      <dgm:spPr/>
      <dgm:t>
        <a:bodyPr/>
        <a:lstStyle/>
        <a:p>
          <a:r>
            <a:rPr lang="ru-RU" sz="1800" dirty="0">
              <a:latin typeface="Times New Roman"/>
              <a:cs typeface="Times New Roman"/>
            </a:rPr>
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</a:r>
        </a:p>
      </dgm:t>
    </dgm:pt>
    <dgm:pt modelId="{6951D6B5-E72C-4857-8D5A-6CC361383E3B}" type="parTrans" cxnId="{41280E39-6DB5-43E6-BEDB-C99EB4B0641C}">
      <dgm:prSet/>
      <dgm:spPr/>
      <dgm:t>
        <a:bodyPr/>
        <a:lstStyle/>
        <a:p>
          <a:endParaRPr lang="ru-RU"/>
        </a:p>
      </dgm:t>
    </dgm:pt>
    <dgm:pt modelId="{517B8B69-D5C4-4B56-9AF1-6340B89B4E6D}" type="sibTrans" cxnId="{41280E39-6DB5-43E6-BEDB-C99EB4B0641C}">
      <dgm:prSet/>
      <dgm:spPr/>
      <dgm:t>
        <a:bodyPr/>
        <a:lstStyle/>
        <a:p>
          <a:endParaRPr lang="ru-RU"/>
        </a:p>
      </dgm:t>
    </dgm:pt>
    <dgm:pt modelId="{7AF995A7-9011-41EE-B368-26682DD6FAA8}">
      <dgm:prSet/>
      <dgm:spPr/>
      <dgm:t>
        <a:bodyPr/>
        <a:lstStyle/>
        <a:p>
          <a:r>
            <a:rPr lang="ru-RU" dirty="0"/>
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</a:r>
        </a:p>
      </dgm:t>
    </dgm:pt>
    <dgm:pt modelId="{0A763B4C-4B17-4B3F-9D55-0DC97B657BC4}" type="parTrans" cxnId="{250EECC5-E7C7-47F4-B204-B0F7014E8A75}">
      <dgm:prSet/>
      <dgm:spPr/>
      <dgm:t>
        <a:bodyPr/>
        <a:lstStyle/>
        <a:p>
          <a:endParaRPr lang="ru-RU"/>
        </a:p>
      </dgm:t>
    </dgm:pt>
    <dgm:pt modelId="{E96D492E-0137-4E16-B0CE-CE5D507174D3}" type="sibTrans" cxnId="{250EECC5-E7C7-47F4-B204-B0F7014E8A75}">
      <dgm:prSet/>
      <dgm:spPr/>
      <dgm:t>
        <a:bodyPr/>
        <a:lstStyle/>
        <a:p>
          <a:endParaRPr lang="ru-RU"/>
        </a:p>
      </dgm:t>
    </dgm:pt>
    <dgm:pt modelId="{17A27BAA-E812-4207-BAFD-300E19C31F85}">
      <dgm:prSet phldr="0"/>
      <dgm:spPr/>
      <dgm:t>
        <a:bodyPr/>
        <a:lstStyle/>
        <a:p>
          <a:pPr rtl="0"/>
          <a:endParaRPr lang="ru-RU" dirty="0">
            <a:latin typeface="Century Schoolbook"/>
            <a:cs typeface="Times New Roman"/>
          </a:endParaRPr>
        </a:p>
      </dgm:t>
    </dgm:pt>
    <dgm:pt modelId="{7DDF92CB-4150-4713-AA3D-3A7676C49521}" type="parTrans" cxnId="{76C3F633-7A14-410A-BB52-A32E4FD3D596}">
      <dgm:prSet/>
      <dgm:spPr/>
    </dgm:pt>
    <dgm:pt modelId="{95102745-F073-41FA-9EF6-37D3A538477A}" type="sibTrans" cxnId="{76C3F633-7A14-410A-BB52-A32E4FD3D596}">
      <dgm:prSet/>
      <dgm:spPr/>
    </dgm:pt>
    <dgm:pt modelId="{E748A2B8-9179-463C-8A87-1933B73B7BEA}">
      <dgm:prSet phldr="0"/>
      <dgm:spPr/>
      <dgm:t>
        <a:bodyPr/>
        <a:lstStyle/>
        <a:p>
          <a:pPr rtl="0"/>
          <a:endParaRPr lang="ru-RU" dirty="0">
            <a:latin typeface="Century Schoolbook"/>
          </a:endParaRPr>
        </a:p>
      </dgm:t>
    </dgm:pt>
    <dgm:pt modelId="{1BB86018-72F3-4843-A359-14B539B47A77}" type="parTrans" cxnId="{59EA725B-00A8-4F08-BB3D-385C88457131}">
      <dgm:prSet/>
      <dgm:spPr/>
    </dgm:pt>
    <dgm:pt modelId="{40E91204-7150-4A0C-AB8C-73F7A184BB92}" type="sibTrans" cxnId="{59EA725B-00A8-4F08-BB3D-385C88457131}">
      <dgm:prSet/>
      <dgm:spPr/>
    </dgm:pt>
    <dgm:pt modelId="{D7CC8723-7E0B-4A3E-9124-C935E3DF66FA}">
      <dgm:prSet phldr="0"/>
      <dgm:spPr/>
      <dgm:t>
        <a:bodyPr/>
        <a:lstStyle/>
        <a:p>
          <a:pPr rtl="0"/>
          <a:endParaRPr lang="ru-RU" dirty="0">
            <a:latin typeface="Century Schoolbook"/>
            <a:cs typeface="Times New Roman"/>
          </a:endParaRPr>
        </a:p>
      </dgm:t>
    </dgm:pt>
    <dgm:pt modelId="{40E5A65A-0B43-40A2-83CF-10222ABDA82B}" type="parTrans" cxnId="{A160463E-1B9E-44D1-94E5-C4B29EF2E5F0}">
      <dgm:prSet/>
      <dgm:spPr/>
    </dgm:pt>
    <dgm:pt modelId="{4395294D-C237-4D4D-8204-F4F7E4C71EB0}" type="sibTrans" cxnId="{A160463E-1B9E-44D1-94E5-C4B29EF2E5F0}">
      <dgm:prSet/>
      <dgm:spPr/>
    </dgm:pt>
    <dgm:pt modelId="{569DAA54-6C7A-442C-AA8A-11E8243FD5C0}" type="pres">
      <dgm:prSet presAssocID="{51823030-8A61-4041-A2C4-698B9C5E2BD6}" presName="linearFlow" presStyleCnt="0">
        <dgm:presLayoutVars>
          <dgm:dir/>
          <dgm:animLvl val="lvl"/>
          <dgm:resizeHandles val="exact"/>
        </dgm:presLayoutVars>
      </dgm:prSet>
      <dgm:spPr/>
    </dgm:pt>
    <dgm:pt modelId="{95CBC1A6-8C5C-4DA1-A1A4-B71A29BCC2BF}" type="pres">
      <dgm:prSet presAssocID="{17A27BAA-E812-4207-BAFD-300E19C31F85}" presName="composite" presStyleCnt="0"/>
      <dgm:spPr/>
    </dgm:pt>
    <dgm:pt modelId="{12414B44-B063-4416-8191-0E569B765405}" type="pres">
      <dgm:prSet presAssocID="{17A27BAA-E812-4207-BAFD-300E19C31F8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336F4A6-9985-41A1-BB7E-7E64C93908E0}" type="pres">
      <dgm:prSet presAssocID="{17A27BAA-E812-4207-BAFD-300E19C31F85}" presName="descendantText" presStyleLbl="alignAcc1" presStyleIdx="0" presStyleCnt="3">
        <dgm:presLayoutVars>
          <dgm:bulletEnabled val="1"/>
        </dgm:presLayoutVars>
      </dgm:prSet>
      <dgm:spPr/>
    </dgm:pt>
    <dgm:pt modelId="{0D4A1077-B6C4-4EAD-A733-634885E867C1}" type="pres">
      <dgm:prSet presAssocID="{95102745-F073-41FA-9EF6-37D3A538477A}" presName="sp" presStyleCnt="0"/>
      <dgm:spPr/>
    </dgm:pt>
    <dgm:pt modelId="{2D8A908D-889B-42DA-B30E-7E53796CD382}" type="pres">
      <dgm:prSet presAssocID="{E748A2B8-9179-463C-8A87-1933B73B7BEA}" presName="composite" presStyleCnt="0"/>
      <dgm:spPr/>
    </dgm:pt>
    <dgm:pt modelId="{9F515F21-2933-4FBB-AD2C-F4796A4AA4BA}" type="pres">
      <dgm:prSet presAssocID="{E748A2B8-9179-463C-8A87-1933B73B7BE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FCF7A38-8B25-459E-B9E9-FE641E2096DB}" type="pres">
      <dgm:prSet presAssocID="{E748A2B8-9179-463C-8A87-1933B73B7BEA}" presName="descendantText" presStyleLbl="alignAcc1" presStyleIdx="1" presStyleCnt="3">
        <dgm:presLayoutVars>
          <dgm:bulletEnabled val="1"/>
        </dgm:presLayoutVars>
      </dgm:prSet>
      <dgm:spPr/>
    </dgm:pt>
    <dgm:pt modelId="{6ED208D5-823F-4BD9-A460-02510A2D69B9}" type="pres">
      <dgm:prSet presAssocID="{40E91204-7150-4A0C-AB8C-73F7A184BB92}" presName="sp" presStyleCnt="0"/>
      <dgm:spPr/>
    </dgm:pt>
    <dgm:pt modelId="{2E95D030-1354-4B1C-BCDE-9D617EABD33D}" type="pres">
      <dgm:prSet presAssocID="{D7CC8723-7E0B-4A3E-9124-C935E3DF66FA}" presName="composite" presStyleCnt="0"/>
      <dgm:spPr/>
    </dgm:pt>
    <dgm:pt modelId="{7FE2272E-7294-42B3-8ABE-DA51ECB512E8}" type="pres">
      <dgm:prSet presAssocID="{D7CC8723-7E0B-4A3E-9124-C935E3DF66F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5994AEC-9D04-4DEB-83EB-BE263CA35F67}" type="pres">
      <dgm:prSet presAssocID="{D7CC8723-7E0B-4A3E-9124-C935E3DF66F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6C3F633-7A14-410A-BB52-A32E4FD3D596}" srcId="{51823030-8A61-4041-A2C4-698B9C5E2BD6}" destId="{17A27BAA-E812-4207-BAFD-300E19C31F85}" srcOrd="0" destOrd="0" parTransId="{7DDF92CB-4150-4713-AA3D-3A7676C49521}" sibTransId="{95102745-F073-41FA-9EF6-37D3A538477A}"/>
    <dgm:cxn modelId="{41280E39-6DB5-43E6-BEDB-C99EB4B0641C}" srcId="{D7CC8723-7E0B-4A3E-9124-C935E3DF66FA}" destId="{79CB0F6B-C814-4C1D-A85D-E0FD50BA39B8}" srcOrd="0" destOrd="0" parTransId="{6951D6B5-E72C-4857-8D5A-6CC361383E3B}" sibTransId="{517B8B69-D5C4-4B56-9AF1-6340B89B4E6D}"/>
    <dgm:cxn modelId="{A160463E-1B9E-44D1-94E5-C4B29EF2E5F0}" srcId="{51823030-8A61-4041-A2C4-698B9C5E2BD6}" destId="{D7CC8723-7E0B-4A3E-9124-C935E3DF66FA}" srcOrd="2" destOrd="0" parTransId="{40E5A65A-0B43-40A2-83CF-10222ABDA82B}" sibTransId="{4395294D-C237-4D4D-8204-F4F7E4C71EB0}"/>
    <dgm:cxn modelId="{59EA725B-00A8-4F08-BB3D-385C88457131}" srcId="{51823030-8A61-4041-A2C4-698B9C5E2BD6}" destId="{E748A2B8-9179-463C-8A87-1933B73B7BEA}" srcOrd="1" destOrd="0" parTransId="{1BB86018-72F3-4843-A359-14B539B47A77}" sibTransId="{40E91204-7150-4A0C-AB8C-73F7A184BB92}"/>
    <dgm:cxn modelId="{050C695D-69CB-4C2A-B2D0-A4265B163578}" type="presOf" srcId="{D7CC8723-7E0B-4A3E-9124-C935E3DF66FA}" destId="{7FE2272E-7294-42B3-8ABE-DA51ECB512E8}" srcOrd="0" destOrd="0" presId="urn:microsoft.com/office/officeart/2005/8/layout/chevron2"/>
    <dgm:cxn modelId="{8971EB63-793F-4DDB-B0CE-8A44E6EC263F}" srcId="{17A27BAA-E812-4207-BAFD-300E19C31F85}" destId="{9C888A18-52B4-4886-9690-BD57673D1A78}" srcOrd="0" destOrd="0" parTransId="{DAB3DEAA-07A0-4249-A943-302F43A9D8FB}" sibTransId="{1A70C977-C1A9-4CA1-893D-034AD172D2F3}"/>
    <dgm:cxn modelId="{F97FE899-E0BC-477B-9F7C-ECB79361039A}" type="presOf" srcId="{7AF995A7-9011-41EE-B368-26682DD6FAA8}" destId="{0FCF7A38-8B25-459E-B9E9-FE641E2096DB}" srcOrd="0" destOrd="0" presId="urn:microsoft.com/office/officeart/2005/8/layout/chevron2"/>
    <dgm:cxn modelId="{529952C5-5B2A-4DEF-86CD-A5D8595B021B}" type="presOf" srcId="{79CB0F6B-C814-4C1D-A85D-E0FD50BA39B8}" destId="{05994AEC-9D04-4DEB-83EB-BE263CA35F67}" srcOrd="0" destOrd="0" presId="urn:microsoft.com/office/officeart/2005/8/layout/chevron2"/>
    <dgm:cxn modelId="{250EECC5-E7C7-47F4-B204-B0F7014E8A75}" srcId="{E748A2B8-9179-463C-8A87-1933B73B7BEA}" destId="{7AF995A7-9011-41EE-B368-26682DD6FAA8}" srcOrd="0" destOrd="0" parTransId="{0A763B4C-4B17-4B3F-9D55-0DC97B657BC4}" sibTransId="{E96D492E-0137-4E16-B0CE-CE5D507174D3}"/>
    <dgm:cxn modelId="{A2F97BD3-8489-4E2D-91F8-6E959065299C}" type="presOf" srcId="{17A27BAA-E812-4207-BAFD-300E19C31F85}" destId="{12414B44-B063-4416-8191-0E569B765405}" srcOrd="0" destOrd="0" presId="urn:microsoft.com/office/officeart/2005/8/layout/chevron2"/>
    <dgm:cxn modelId="{5FEE5FED-3CB8-4B6A-A43E-0633AE824093}" type="presOf" srcId="{51823030-8A61-4041-A2C4-698B9C5E2BD6}" destId="{569DAA54-6C7A-442C-AA8A-11E8243FD5C0}" srcOrd="0" destOrd="0" presId="urn:microsoft.com/office/officeart/2005/8/layout/chevron2"/>
    <dgm:cxn modelId="{AFD094F3-CA95-4D92-9644-F4B68388FA5C}" type="presOf" srcId="{9C888A18-52B4-4886-9690-BD57673D1A78}" destId="{6336F4A6-9985-41A1-BB7E-7E64C93908E0}" srcOrd="0" destOrd="0" presId="urn:microsoft.com/office/officeart/2005/8/layout/chevron2"/>
    <dgm:cxn modelId="{D8289FF8-49E0-497C-895C-BCF0F6CCD4FC}" type="presOf" srcId="{E748A2B8-9179-463C-8A87-1933B73B7BEA}" destId="{9F515F21-2933-4FBB-AD2C-F4796A4AA4BA}" srcOrd="0" destOrd="0" presId="urn:microsoft.com/office/officeart/2005/8/layout/chevron2"/>
    <dgm:cxn modelId="{7670CEDB-F36E-44F3-9C4F-08550C695D21}" type="presParOf" srcId="{569DAA54-6C7A-442C-AA8A-11E8243FD5C0}" destId="{95CBC1A6-8C5C-4DA1-A1A4-B71A29BCC2BF}" srcOrd="0" destOrd="0" presId="urn:microsoft.com/office/officeart/2005/8/layout/chevron2"/>
    <dgm:cxn modelId="{4BD54A28-F240-4FB9-BA5B-49D14557863F}" type="presParOf" srcId="{95CBC1A6-8C5C-4DA1-A1A4-B71A29BCC2BF}" destId="{12414B44-B063-4416-8191-0E569B765405}" srcOrd="0" destOrd="0" presId="urn:microsoft.com/office/officeart/2005/8/layout/chevron2"/>
    <dgm:cxn modelId="{037149E4-30AB-41D4-A2F5-1294DFD2FA70}" type="presParOf" srcId="{95CBC1A6-8C5C-4DA1-A1A4-B71A29BCC2BF}" destId="{6336F4A6-9985-41A1-BB7E-7E64C93908E0}" srcOrd="1" destOrd="0" presId="urn:microsoft.com/office/officeart/2005/8/layout/chevron2"/>
    <dgm:cxn modelId="{F16FE6FC-B6EE-4D9D-B39F-BF5080B23534}" type="presParOf" srcId="{569DAA54-6C7A-442C-AA8A-11E8243FD5C0}" destId="{0D4A1077-B6C4-4EAD-A733-634885E867C1}" srcOrd="1" destOrd="0" presId="urn:microsoft.com/office/officeart/2005/8/layout/chevron2"/>
    <dgm:cxn modelId="{E4909883-25EA-498C-8335-A63B76B9229E}" type="presParOf" srcId="{569DAA54-6C7A-442C-AA8A-11E8243FD5C0}" destId="{2D8A908D-889B-42DA-B30E-7E53796CD382}" srcOrd="2" destOrd="0" presId="urn:microsoft.com/office/officeart/2005/8/layout/chevron2"/>
    <dgm:cxn modelId="{3D249031-5B0D-4A04-B591-952DC7C5BC9B}" type="presParOf" srcId="{2D8A908D-889B-42DA-B30E-7E53796CD382}" destId="{9F515F21-2933-4FBB-AD2C-F4796A4AA4BA}" srcOrd="0" destOrd="0" presId="urn:microsoft.com/office/officeart/2005/8/layout/chevron2"/>
    <dgm:cxn modelId="{21FB34D1-F666-40E0-8B56-300BB6E4EA14}" type="presParOf" srcId="{2D8A908D-889B-42DA-B30E-7E53796CD382}" destId="{0FCF7A38-8B25-459E-B9E9-FE641E2096DB}" srcOrd="1" destOrd="0" presId="urn:microsoft.com/office/officeart/2005/8/layout/chevron2"/>
    <dgm:cxn modelId="{E5091CAB-AEBB-412B-8F9A-61F646F712D9}" type="presParOf" srcId="{569DAA54-6C7A-442C-AA8A-11E8243FD5C0}" destId="{6ED208D5-823F-4BD9-A460-02510A2D69B9}" srcOrd="3" destOrd="0" presId="urn:microsoft.com/office/officeart/2005/8/layout/chevron2"/>
    <dgm:cxn modelId="{27C0A474-F21D-4D72-8FAE-BAD2039C1A13}" type="presParOf" srcId="{569DAA54-6C7A-442C-AA8A-11E8243FD5C0}" destId="{2E95D030-1354-4B1C-BCDE-9D617EABD33D}" srcOrd="4" destOrd="0" presId="urn:microsoft.com/office/officeart/2005/8/layout/chevron2"/>
    <dgm:cxn modelId="{B0104494-4385-466D-9E4F-8B1077AF6185}" type="presParOf" srcId="{2E95D030-1354-4B1C-BCDE-9D617EABD33D}" destId="{7FE2272E-7294-42B3-8ABE-DA51ECB512E8}" srcOrd="0" destOrd="0" presId="urn:microsoft.com/office/officeart/2005/8/layout/chevron2"/>
    <dgm:cxn modelId="{74F271E0-E44C-4D63-97BE-78E96B103125}" type="presParOf" srcId="{2E95D030-1354-4B1C-BCDE-9D617EABD33D}" destId="{05994AEC-9D04-4DEB-83EB-BE263CA35F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277D36-1B04-4C94-A213-BF0D2E01FB7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C71DD6-F009-4121-B8AE-8AAD540DF865}">
      <dgm:prSet phldrT="[Текст]" custT="1"/>
      <dgm:spPr/>
      <dgm:t>
        <a:bodyPr vert="vert"/>
        <a:lstStyle/>
        <a:p>
          <a:r>
            <a:rPr lang="ru-RU" sz="6700" baseline="0" dirty="0"/>
            <a:t>4 К</a:t>
          </a:r>
        </a:p>
      </dgm:t>
    </dgm:pt>
    <dgm:pt modelId="{7BEB2F1B-17F8-47DF-B5A2-3C05828EA0AF}" type="parTrans" cxnId="{8706FF1E-D9F1-4262-BFE0-9F004AB1C577}">
      <dgm:prSet/>
      <dgm:spPr/>
      <dgm:t>
        <a:bodyPr/>
        <a:lstStyle/>
        <a:p>
          <a:endParaRPr lang="ru-RU"/>
        </a:p>
      </dgm:t>
    </dgm:pt>
    <dgm:pt modelId="{78861447-5895-4A34-8CC3-3D3C85A48CC7}" type="sibTrans" cxnId="{8706FF1E-D9F1-4262-BFE0-9F004AB1C577}">
      <dgm:prSet/>
      <dgm:spPr/>
      <dgm:t>
        <a:bodyPr/>
        <a:lstStyle/>
        <a:p>
          <a:endParaRPr lang="ru-RU"/>
        </a:p>
      </dgm:t>
    </dgm:pt>
    <dgm:pt modelId="{97B12269-33B6-48DF-952B-140FD7089E75}">
      <dgm:prSet phldrT="[Текст]"/>
      <dgm:spPr/>
      <dgm:t>
        <a:bodyPr/>
        <a:lstStyle/>
        <a:p>
          <a:r>
            <a:rPr lang="ru-RU" dirty="0"/>
            <a:t>Коммуникация</a:t>
          </a:r>
        </a:p>
      </dgm:t>
    </dgm:pt>
    <dgm:pt modelId="{1ABA18AA-5C14-4162-B74D-381A42E9FD87}" type="sibTrans" cxnId="{9224B2F1-CCE9-4FC8-9961-0541C22529E4}">
      <dgm:prSet/>
      <dgm:spPr/>
      <dgm:t>
        <a:bodyPr/>
        <a:lstStyle/>
        <a:p>
          <a:endParaRPr lang="ru-RU"/>
        </a:p>
      </dgm:t>
    </dgm:pt>
    <dgm:pt modelId="{003D8AF5-6233-412B-A361-EA91B2BD87A0}" type="parTrans" cxnId="{9224B2F1-CCE9-4FC8-9961-0541C22529E4}">
      <dgm:prSet/>
      <dgm:spPr/>
      <dgm:t>
        <a:bodyPr/>
        <a:lstStyle/>
        <a:p>
          <a:endParaRPr lang="ru-RU"/>
        </a:p>
      </dgm:t>
    </dgm:pt>
    <dgm:pt modelId="{FB775BE4-7F4C-40A5-94A4-7B63B3063AC4}">
      <dgm:prSet phldrT="[Текст]"/>
      <dgm:spPr/>
      <dgm:t>
        <a:bodyPr/>
        <a:lstStyle/>
        <a:p>
          <a:pPr algn="ctr"/>
          <a:r>
            <a:rPr lang="ru-RU" dirty="0"/>
            <a:t>Кооперация</a:t>
          </a:r>
        </a:p>
      </dgm:t>
    </dgm:pt>
    <dgm:pt modelId="{9AC2420E-51BF-47E6-AC22-F4C14274EDE4}" type="sibTrans" cxnId="{D28D51C4-8C87-4F0A-8490-C4453567CF41}">
      <dgm:prSet/>
      <dgm:spPr/>
      <dgm:t>
        <a:bodyPr/>
        <a:lstStyle/>
        <a:p>
          <a:endParaRPr lang="ru-RU"/>
        </a:p>
      </dgm:t>
    </dgm:pt>
    <dgm:pt modelId="{45A5D246-366D-4EBC-8F94-A628A7B6FD62}" type="parTrans" cxnId="{D28D51C4-8C87-4F0A-8490-C4453567CF41}">
      <dgm:prSet/>
      <dgm:spPr/>
      <dgm:t>
        <a:bodyPr/>
        <a:lstStyle/>
        <a:p>
          <a:endParaRPr lang="ru-RU"/>
        </a:p>
      </dgm:t>
    </dgm:pt>
    <dgm:pt modelId="{C64CAF29-E927-4564-8396-87CCA645A731}">
      <dgm:prSet phldrT="[Текст]"/>
      <dgm:spPr/>
      <dgm:t>
        <a:bodyPr/>
        <a:lstStyle/>
        <a:p>
          <a:r>
            <a:rPr lang="ru-RU" dirty="0"/>
            <a:t>Креативность</a:t>
          </a:r>
        </a:p>
      </dgm:t>
    </dgm:pt>
    <dgm:pt modelId="{F4CAB060-7804-4F94-B169-9E5EC1B8930B}" type="sibTrans" cxnId="{CF5FC844-EE48-4A5A-B0E5-E82F9487D126}">
      <dgm:prSet/>
      <dgm:spPr/>
      <dgm:t>
        <a:bodyPr/>
        <a:lstStyle/>
        <a:p>
          <a:endParaRPr lang="ru-RU"/>
        </a:p>
      </dgm:t>
    </dgm:pt>
    <dgm:pt modelId="{8D58051C-ED9E-476F-BEF6-78F9F32FADF1}" type="parTrans" cxnId="{CF5FC844-EE48-4A5A-B0E5-E82F9487D126}">
      <dgm:prSet/>
      <dgm:spPr/>
      <dgm:t>
        <a:bodyPr/>
        <a:lstStyle/>
        <a:p>
          <a:endParaRPr lang="ru-RU"/>
        </a:p>
      </dgm:t>
    </dgm:pt>
    <dgm:pt modelId="{EF714E1D-1BA5-40FB-A022-CDD6855CB1AD}">
      <dgm:prSet phldrT="[Текст]"/>
      <dgm:spPr/>
      <dgm:t>
        <a:bodyPr/>
        <a:lstStyle/>
        <a:p>
          <a:r>
            <a:rPr lang="ru-RU" dirty="0"/>
            <a:t>Критическое мышление</a:t>
          </a:r>
        </a:p>
      </dgm:t>
    </dgm:pt>
    <dgm:pt modelId="{1A478C37-ED67-477A-8673-BC9FCB3D9ED7}" type="parTrans" cxnId="{30E914F5-C608-4862-ACE0-147BFBE0979D}">
      <dgm:prSet/>
      <dgm:spPr/>
      <dgm:t>
        <a:bodyPr/>
        <a:lstStyle/>
        <a:p>
          <a:endParaRPr lang="ru-RU"/>
        </a:p>
      </dgm:t>
    </dgm:pt>
    <dgm:pt modelId="{D6505567-9B2D-401E-AC8E-8F6164750FA4}" type="sibTrans" cxnId="{30E914F5-C608-4862-ACE0-147BFBE0979D}">
      <dgm:prSet/>
      <dgm:spPr/>
      <dgm:t>
        <a:bodyPr/>
        <a:lstStyle/>
        <a:p>
          <a:endParaRPr lang="ru-RU"/>
        </a:p>
      </dgm:t>
    </dgm:pt>
    <dgm:pt modelId="{9F8240AD-F457-43B4-BED5-534FA1F43B20}" type="pres">
      <dgm:prSet presAssocID="{A5277D36-1B04-4C94-A213-BF0D2E01FB7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34008A-340C-417B-A033-26F0702F2940}" type="pres">
      <dgm:prSet presAssocID="{A7C71DD6-F009-4121-B8AE-8AAD540DF865}" presName="root1" presStyleCnt="0"/>
      <dgm:spPr/>
    </dgm:pt>
    <dgm:pt modelId="{6DEE9C41-4240-427F-9327-1A444742D317}" type="pres">
      <dgm:prSet presAssocID="{A7C71DD6-F009-4121-B8AE-8AAD540DF865}" presName="LevelOneTextNode" presStyleLbl="node0" presStyleIdx="0" presStyleCnt="1" custScaleX="224352" custLinFactNeighborX="-17656" custLinFactNeighborY="0">
        <dgm:presLayoutVars>
          <dgm:chPref val="3"/>
        </dgm:presLayoutVars>
      </dgm:prSet>
      <dgm:spPr/>
    </dgm:pt>
    <dgm:pt modelId="{74347302-7121-45A8-AA0F-9A4F40AAA4EB}" type="pres">
      <dgm:prSet presAssocID="{A7C71DD6-F009-4121-B8AE-8AAD540DF865}" presName="level2hierChild" presStyleCnt="0"/>
      <dgm:spPr/>
    </dgm:pt>
    <dgm:pt modelId="{1BC2E257-4CA4-42B5-83FE-D09F8EFE23E2}" type="pres">
      <dgm:prSet presAssocID="{003D8AF5-6233-412B-A361-EA91B2BD87A0}" presName="conn2-1" presStyleLbl="parChTrans1D2" presStyleIdx="0" presStyleCnt="4"/>
      <dgm:spPr/>
    </dgm:pt>
    <dgm:pt modelId="{3D9F18AA-F09B-4C23-8701-F170ED0747FD}" type="pres">
      <dgm:prSet presAssocID="{003D8AF5-6233-412B-A361-EA91B2BD87A0}" presName="connTx" presStyleLbl="parChTrans1D2" presStyleIdx="0" presStyleCnt="4"/>
      <dgm:spPr/>
    </dgm:pt>
    <dgm:pt modelId="{9DF076A4-2CC2-4DFF-B0F4-13DA3E627551}" type="pres">
      <dgm:prSet presAssocID="{97B12269-33B6-48DF-952B-140FD7089E75}" presName="root2" presStyleCnt="0"/>
      <dgm:spPr/>
    </dgm:pt>
    <dgm:pt modelId="{BA586FAF-7542-4E65-9DE5-3B0A614B6266}" type="pres">
      <dgm:prSet presAssocID="{97B12269-33B6-48DF-952B-140FD7089E75}" presName="LevelTwoTextNode" presStyleLbl="node2" presStyleIdx="0" presStyleCnt="4" custScaleX="149182">
        <dgm:presLayoutVars>
          <dgm:chPref val="3"/>
        </dgm:presLayoutVars>
      </dgm:prSet>
      <dgm:spPr/>
    </dgm:pt>
    <dgm:pt modelId="{29C0E7BA-3413-42E0-8CCB-2076138F3B1A}" type="pres">
      <dgm:prSet presAssocID="{97B12269-33B6-48DF-952B-140FD7089E75}" presName="level3hierChild" presStyleCnt="0"/>
      <dgm:spPr/>
    </dgm:pt>
    <dgm:pt modelId="{AACB558E-F63E-476A-8237-45D146F4F69D}" type="pres">
      <dgm:prSet presAssocID="{45A5D246-366D-4EBC-8F94-A628A7B6FD62}" presName="conn2-1" presStyleLbl="parChTrans1D2" presStyleIdx="1" presStyleCnt="4"/>
      <dgm:spPr/>
    </dgm:pt>
    <dgm:pt modelId="{7F5F388C-B37F-4A1B-9535-45042EB8D018}" type="pres">
      <dgm:prSet presAssocID="{45A5D246-366D-4EBC-8F94-A628A7B6FD62}" presName="connTx" presStyleLbl="parChTrans1D2" presStyleIdx="1" presStyleCnt="4"/>
      <dgm:spPr/>
    </dgm:pt>
    <dgm:pt modelId="{7DF61AC1-F847-480D-B03C-C9CCE9C871EE}" type="pres">
      <dgm:prSet presAssocID="{FB775BE4-7F4C-40A5-94A4-7B63B3063AC4}" presName="root2" presStyleCnt="0"/>
      <dgm:spPr/>
    </dgm:pt>
    <dgm:pt modelId="{BA7EEF1A-7299-4640-B420-712655778C55}" type="pres">
      <dgm:prSet presAssocID="{FB775BE4-7F4C-40A5-94A4-7B63B3063AC4}" presName="LevelTwoTextNode" presStyleLbl="node2" presStyleIdx="1" presStyleCnt="4" custScaleX="146996">
        <dgm:presLayoutVars>
          <dgm:chPref val="3"/>
        </dgm:presLayoutVars>
      </dgm:prSet>
      <dgm:spPr/>
    </dgm:pt>
    <dgm:pt modelId="{7F48F154-80F2-4797-ADD2-0195FD3E9A50}" type="pres">
      <dgm:prSet presAssocID="{FB775BE4-7F4C-40A5-94A4-7B63B3063AC4}" presName="level3hierChild" presStyleCnt="0"/>
      <dgm:spPr/>
    </dgm:pt>
    <dgm:pt modelId="{BE5AB4BA-A1C0-4836-A2B7-E42DAA11F029}" type="pres">
      <dgm:prSet presAssocID="{8D58051C-ED9E-476F-BEF6-78F9F32FADF1}" presName="conn2-1" presStyleLbl="parChTrans1D2" presStyleIdx="2" presStyleCnt="4"/>
      <dgm:spPr/>
    </dgm:pt>
    <dgm:pt modelId="{9D6E6EAE-6C00-4803-A022-C1E8C0F74295}" type="pres">
      <dgm:prSet presAssocID="{8D58051C-ED9E-476F-BEF6-78F9F32FADF1}" presName="connTx" presStyleLbl="parChTrans1D2" presStyleIdx="2" presStyleCnt="4"/>
      <dgm:spPr/>
    </dgm:pt>
    <dgm:pt modelId="{D3839337-485E-40B7-94CA-56AC5032F8BD}" type="pres">
      <dgm:prSet presAssocID="{C64CAF29-E927-4564-8396-87CCA645A731}" presName="root2" presStyleCnt="0"/>
      <dgm:spPr/>
    </dgm:pt>
    <dgm:pt modelId="{2F70C9AB-112A-4C3F-9D28-E4E8BFDBC00A}" type="pres">
      <dgm:prSet presAssocID="{C64CAF29-E927-4564-8396-87CCA645A731}" presName="LevelTwoTextNode" presStyleLbl="node2" presStyleIdx="2" presStyleCnt="4" custScaleX="148654">
        <dgm:presLayoutVars>
          <dgm:chPref val="3"/>
        </dgm:presLayoutVars>
      </dgm:prSet>
      <dgm:spPr/>
    </dgm:pt>
    <dgm:pt modelId="{699BD97E-3AB9-49BB-948B-77EC22A98131}" type="pres">
      <dgm:prSet presAssocID="{C64CAF29-E927-4564-8396-87CCA645A731}" presName="level3hierChild" presStyleCnt="0"/>
      <dgm:spPr/>
    </dgm:pt>
    <dgm:pt modelId="{AF92ED9D-D283-4BD0-A9BF-4E8541A65FED}" type="pres">
      <dgm:prSet presAssocID="{1A478C37-ED67-477A-8673-BC9FCB3D9ED7}" presName="conn2-1" presStyleLbl="parChTrans1D2" presStyleIdx="3" presStyleCnt="4"/>
      <dgm:spPr/>
    </dgm:pt>
    <dgm:pt modelId="{E35CAE19-09A4-432A-A77B-3E5E4C218364}" type="pres">
      <dgm:prSet presAssocID="{1A478C37-ED67-477A-8673-BC9FCB3D9ED7}" presName="connTx" presStyleLbl="parChTrans1D2" presStyleIdx="3" presStyleCnt="4"/>
      <dgm:spPr/>
    </dgm:pt>
    <dgm:pt modelId="{75C030F9-17FA-4CF3-9D08-9417D52B61D6}" type="pres">
      <dgm:prSet presAssocID="{EF714E1D-1BA5-40FB-A022-CDD6855CB1AD}" presName="root2" presStyleCnt="0"/>
      <dgm:spPr/>
    </dgm:pt>
    <dgm:pt modelId="{7D4D4046-E2B4-4C37-9FDA-7EE51FE2AFA6}" type="pres">
      <dgm:prSet presAssocID="{EF714E1D-1BA5-40FB-A022-CDD6855CB1AD}" presName="LevelTwoTextNode" presStyleLbl="node2" presStyleIdx="3" presStyleCnt="4" custScaleX="150849">
        <dgm:presLayoutVars>
          <dgm:chPref val="3"/>
        </dgm:presLayoutVars>
      </dgm:prSet>
      <dgm:spPr/>
    </dgm:pt>
    <dgm:pt modelId="{30DA9B6C-896B-40AA-85AD-9CE5D6B81F8F}" type="pres">
      <dgm:prSet presAssocID="{EF714E1D-1BA5-40FB-A022-CDD6855CB1AD}" presName="level3hierChild" presStyleCnt="0"/>
      <dgm:spPr/>
    </dgm:pt>
  </dgm:ptLst>
  <dgm:cxnLst>
    <dgm:cxn modelId="{3AFE1411-5998-4258-AF1C-02EBD6E612D3}" type="presOf" srcId="{FB775BE4-7F4C-40A5-94A4-7B63B3063AC4}" destId="{BA7EEF1A-7299-4640-B420-712655778C55}" srcOrd="0" destOrd="0" presId="urn:microsoft.com/office/officeart/2008/layout/HorizontalMultiLevelHierarchy"/>
    <dgm:cxn modelId="{8706FF1E-D9F1-4262-BFE0-9F004AB1C577}" srcId="{A5277D36-1B04-4C94-A213-BF0D2E01FB75}" destId="{A7C71DD6-F009-4121-B8AE-8AAD540DF865}" srcOrd="0" destOrd="0" parTransId="{7BEB2F1B-17F8-47DF-B5A2-3C05828EA0AF}" sibTransId="{78861447-5895-4A34-8CC3-3D3C85A48CC7}"/>
    <dgm:cxn modelId="{77E5B622-B2E4-4C59-89D0-DD627AE68416}" type="presOf" srcId="{1A478C37-ED67-477A-8673-BC9FCB3D9ED7}" destId="{E35CAE19-09A4-432A-A77B-3E5E4C218364}" srcOrd="1" destOrd="0" presId="urn:microsoft.com/office/officeart/2008/layout/HorizontalMultiLevelHierarchy"/>
    <dgm:cxn modelId="{F0C7195E-5447-4A8C-8761-FF8FE06AAD70}" type="presOf" srcId="{1A478C37-ED67-477A-8673-BC9FCB3D9ED7}" destId="{AF92ED9D-D283-4BD0-A9BF-4E8541A65FED}" srcOrd="0" destOrd="0" presId="urn:microsoft.com/office/officeart/2008/layout/HorizontalMultiLevelHierarchy"/>
    <dgm:cxn modelId="{CF5FC844-EE48-4A5A-B0E5-E82F9487D126}" srcId="{A7C71DD6-F009-4121-B8AE-8AAD540DF865}" destId="{C64CAF29-E927-4564-8396-87CCA645A731}" srcOrd="2" destOrd="0" parTransId="{8D58051C-ED9E-476F-BEF6-78F9F32FADF1}" sibTransId="{F4CAB060-7804-4F94-B169-9E5EC1B8930B}"/>
    <dgm:cxn modelId="{60409F7A-4668-4A6C-B11F-39D015B91982}" type="presOf" srcId="{97B12269-33B6-48DF-952B-140FD7089E75}" destId="{BA586FAF-7542-4E65-9DE5-3B0A614B6266}" srcOrd="0" destOrd="0" presId="urn:microsoft.com/office/officeart/2008/layout/HorizontalMultiLevelHierarchy"/>
    <dgm:cxn modelId="{56D4A67B-5F69-449A-B0AC-236E788A0F9C}" type="presOf" srcId="{003D8AF5-6233-412B-A361-EA91B2BD87A0}" destId="{1BC2E257-4CA4-42B5-83FE-D09F8EFE23E2}" srcOrd="0" destOrd="0" presId="urn:microsoft.com/office/officeart/2008/layout/HorizontalMultiLevelHierarchy"/>
    <dgm:cxn modelId="{EA42CE8F-8F68-4A1E-9E88-60C63A9A00A2}" type="presOf" srcId="{8D58051C-ED9E-476F-BEF6-78F9F32FADF1}" destId="{9D6E6EAE-6C00-4803-A022-C1E8C0F74295}" srcOrd="1" destOrd="0" presId="urn:microsoft.com/office/officeart/2008/layout/HorizontalMultiLevelHierarchy"/>
    <dgm:cxn modelId="{5972F890-BA2E-4735-BCFE-69C56A510A97}" type="presOf" srcId="{C64CAF29-E927-4564-8396-87CCA645A731}" destId="{2F70C9AB-112A-4C3F-9D28-E4E8BFDBC00A}" srcOrd="0" destOrd="0" presId="urn:microsoft.com/office/officeart/2008/layout/HorizontalMultiLevelHierarchy"/>
    <dgm:cxn modelId="{E754EBA2-9C78-4234-AFBE-DA9BFC167254}" type="presOf" srcId="{45A5D246-366D-4EBC-8F94-A628A7B6FD62}" destId="{7F5F388C-B37F-4A1B-9535-45042EB8D018}" srcOrd="1" destOrd="0" presId="urn:microsoft.com/office/officeart/2008/layout/HorizontalMultiLevelHierarchy"/>
    <dgm:cxn modelId="{24A07CC1-39CF-446F-AD70-53FA1ACD41A0}" type="presOf" srcId="{8D58051C-ED9E-476F-BEF6-78F9F32FADF1}" destId="{BE5AB4BA-A1C0-4836-A2B7-E42DAA11F029}" srcOrd="0" destOrd="0" presId="urn:microsoft.com/office/officeart/2008/layout/HorizontalMultiLevelHierarchy"/>
    <dgm:cxn modelId="{D28D51C4-8C87-4F0A-8490-C4453567CF41}" srcId="{A7C71DD6-F009-4121-B8AE-8AAD540DF865}" destId="{FB775BE4-7F4C-40A5-94A4-7B63B3063AC4}" srcOrd="1" destOrd="0" parTransId="{45A5D246-366D-4EBC-8F94-A628A7B6FD62}" sibTransId="{9AC2420E-51BF-47E6-AC22-F4C14274EDE4}"/>
    <dgm:cxn modelId="{51D4D2C9-5F54-48D0-854C-25D7EC0C6BC7}" type="presOf" srcId="{45A5D246-366D-4EBC-8F94-A628A7B6FD62}" destId="{AACB558E-F63E-476A-8237-45D146F4F69D}" srcOrd="0" destOrd="0" presId="urn:microsoft.com/office/officeart/2008/layout/HorizontalMultiLevelHierarchy"/>
    <dgm:cxn modelId="{337D63D2-F452-48B4-9266-C42C525C6714}" type="presOf" srcId="{EF714E1D-1BA5-40FB-A022-CDD6855CB1AD}" destId="{7D4D4046-E2B4-4C37-9FDA-7EE51FE2AFA6}" srcOrd="0" destOrd="0" presId="urn:microsoft.com/office/officeart/2008/layout/HorizontalMultiLevelHierarchy"/>
    <dgm:cxn modelId="{149313D9-1B6B-48C4-A2DA-4DF7DE39AA9D}" type="presOf" srcId="{A5277D36-1B04-4C94-A213-BF0D2E01FB75}" destId="{9F8240AD-F457-43B4-BED5-534FA1F43B20}" srcOrd="0" destOrd="0" presId="urn:microsoft.com/office/officeart/2008/layout/HorizontalMultiLevelHierarchy"/>
    <dgm:cxn modelId="{D40222DA-D629-432E-BA16-853F9A3288DA}" type="presOf" srcId="{003D8AF5-6233-412B-A361-EA91B2BD87A0}" destId="{3D9F18AA-F09B-4C23-8701-F170ED0747FD}" srcOrd="1" destOrd="0" presId="urn:microsoft.com/office/officeart/2008/layout/HorizontalMultiLevelHierarchy"/>
    <dgm:cxn modelId="{681056EF-A725-4816-A41E-4A8E43B1D87E}" type="presOf" srcId="{A7C71DD6-F009-4121-B8AE-8AAD540DF865}" destId="{6DEE9C41-4240-427F-9327-1A444742D317}" srcOrd="0" destOrd="0" presId="urn:microsoft.com/office/officeart/2008/layout/HorizontalMultiLevelHierarchy"/>
    <dgm:cxn modelId="{9224B2F1-CCE9-4FC8-9961-0541C22529E4}" srcId="{A7C71DD6-F009-4121-B8AE-8AAD540DF865}" destId="{97B12269-33B6-48DF-952B-140FD7089E75}" srcOrd="0" destOrd="0" parTransId="{003D8AF5-6233-412B-A361-EA91B2BD87A0}" sibTransId="{1ABA18AA-5C14-4162-B74D-381A42E9FD87}"/>
    <dgm:cxn modelId="{30E914F5-C608-4862-ACE0-147BFBE0979D}" srcId="{A7C71DD6-F009-4121-B8AE-8AAD540DF865}" destId="{EF714E1D-1BA5-40FB-A022-CDD6855CB1AD}" srcOrd="3" destOrd="0" parTransId="{1A478C37-ED67-477A-8673-BC9FCB3D9ED7}" sibTransId="{D6505567-9B2D-401E-AC8E-8F6164750FA4}"/>
    <dgm:cxn modelId="{C3F9D5A0-A1F8-4EA2-AB08-716BA03DDB75}" type="presParOf" srcId="{9F8240AD-F457-43B4-BED5-534FA1F43B20}" destId="{9D34008A-340C-417B-A033-26F0702F2940}" srcOrd="0" destOrd="0" presId="urn:microsoft.com/office/officeart/2008/layout/HorizontalMultiLevelHierarchy"/>
    <dgm:cxn modelId="{A9C751B5-2A2F-419D-93AD-665D41582273}" type="presParOf" srcId="{9D34008A-340C-417B-A033-26F0702F2940}" destId="{6DEE9C41-4240-427F-9327-1A444742D317}" srcOrd="0" destOrd="0" presId="urn:microsoft.com/office/officeart/2008/layout/HorizontalMultiLevelHierarchy"/>
    <dgm:cxn modelId="{F790F04F-4DC5-4CF5-A622-9313D38CC277}" type="presParOf" srcId="{9D34008A-340C-417B-A033-26F0702F2940}" destId="{74347302-7121-45A8-AA0F-9A4F40AAA4EB}" srcOrd="1" destOrd="0" presId="urn:microsoft.com/office/officeart/2008/layout/HorizontalMultiLevelHierarchy"/>
    <dgm:cxn modelId="{073360BF-E857-4746-A4FB-131199E8A1C1}" type="presParOf" srcId="{74347302-7121-45A8-AA0F-9A4F40AAA4EB}" destId="{1BC2E257-4CA4-42B5-83FE-D09F8EFE23E2}" srcOrd="0" destOrd="0" presId="urn:microsoft.com/office/officeart/2008/layout/HorizontalMultiLevelHierarchy"/>
    <dgm:cxn modelId="{EF6EC1EB-552E-4A43-AA34-B5C806A89CE2}" type="presParOf" srcId="{1BC2E257-4CA4-42B5-83FE-D09F8EFE23E2}" destId="{3D9F18AA-F09B-4C23-8701-F170ED0747FD}" srcOrd="0" destOrd="0" presId="urn:microsoft.com/office/officeart/2008/layout/HorizontalMultiLevelHierarchy"/>
    <dgm:cxn modelId="{9104978D-9A43-474B-A5ED-BDAC2B8BB8CF}" type="presParOf" srcId="{74347302-7121-45A8-AA0F-9A4F40AAA4EB}" destId="{9DF076A4-2CC2-4DFF-B0F4-13DA3E627551}" srcOrd="1" destOrd="0" presId="urn:microsoft.com/office/officeart/2008/layout/HorizontalMultiLevelHierarchy"/>
    <dgm:cxn modelId="{53F0642B-B553-4167-A885-E38593BF1F0C}" type="presParOf" srcId="{9DF076A4-2CC2-4DFF-B0F4-13DA3E627551}" destId="{BA586FAF-7542-4E65-9DE5-3B0A614B6266}" srcOrd="0" destOrd="0" presId="urn:microsoft.com/office/officeart/2008/layout/HorizontalMultiLevelHierarchy"/>
    <dgm:cxn modelId="{99A80F3E-120E-48AF-B67D-BD81A48E0F25}" type="presParOf" srcId="{9DF076A4-2CC2-4DFF-B0F4-13DA3E627551}" destId="{29C0E7BA-3413-42E0-8CCB-2076138F3B1A}" srcOrd="1" destOrd="0" presId="urn:microsoft.com/office/officeart/2008/layout/HorizontalMultiLevelHierarchy"/>
    <dgm:cxn modelId="{D160F97F-06EF-4F9B-989E-F179DB6A5B36}" type="presParOf" srcId="{74347302-7121-45A8-AA0F-9A4F40AAA4EB}" destId="{AACB558E-F63E-476A-8237-45D146F4F69D}" srcOrd="2" destOrd="0" presId="urn:microsoft.com/office/officeart/2008/layout/HorizontalMultiLevelHierarchy"/>
    <dgm:cxn modelId="{994C1E27-AE87-41A4-8D25-DDA8B0E938B4}" type="presParOf" srcId="{AACB558E-F63E-476A-8237-45D146F4F69D}" destId="{7F5F388C-B37F-4A1B-9535-45042EB8D018}" srcOrd="0" destOrd="0" presId="urn:microsoft.com/office/officeart/2008/layout/HorizontalMultiLevelHierarchy"/>
    <dgm:cxn modelId="{1DF1C1C2-401F-4EE8-8A09-E9AAB8818B50}" type="presParOf" srcId="{74347302-7121-45A8-AA0F-9A4F40AAA4EB}" destId="{7DF61AC1-F847-480D-B03C-C9CCE9C871EE}" srcOrd="3" destOrd="0" presId="urn:microsoft.com/office/officeart/2008/layout/HorizontalMultiLevelHierarchy"/>
    <dgm:cxn modelId="{67D015F9-4AA8-40FA-8E54-F72BA3CBF63F}" type="presParOf" srcId="{7DF61AC1-F847-480D-B03C-C9CCE9C871EE}" destId="{BA7EEF1A-7299-4640-B420-712655778C55}" srcOrd="0" destOrd="0" presId="urn:microsoft.com/office/officeart/2008/layout/HorizontalMultiLevelHierarchy"/>
    <dgm:cxn modelId="{0A4FE109-23A2-48F8-A0E5-B456CAE8F89B}" type="presParOf" srcId="{7DF61AC1-F847-480D-B03C-C9CCE9C871EE}" destId="{7F48F154-80F2-4797-ADD2-0195FD3E9A50}" srcOrd="1" destOrd="0" presId="urn:microsoft.com/office/officeart/2008/layout/HorizontalMultiLevelHierarchy"/>
    <dgm:cxn modelId="{B71C506F-FBEB-4E9B-8FD1-D1F00FF5CBE5}" type="presParOf" srcId="{74347302-7121-45A8-AA0F-9A4F40AAA4EB}" destId="{BE5AB4BA-A1C0-4836-A2B7-E42DAA11F029}" srcOrd="4" destOrd="0" presId="urn:microsoft.com/office/officeart/2008/layout/HorizontalMultiLevelHierarchy"/>
    <dgm:cxn modelId="{F009052B-A668-4B21-820F-F45D83958841}" type="presParOf" srcId="{BE5AB4BA-A1C0-4836-A2B7-E42DAA11F029}" destId="{9D6E6EAE-6C00-4803-A022-C1E8C0F74295}" srcOrd="0" destOrd="0" presId="urn:microsoft.com/office/officeart/2008/layout/HorizontalMultiLevelHierarchy"/>
    <dgm:cxn modelId="{B63CD635-0E38-4012-AB66-39BD95DC2858}" type="presParOf" srcId="{74347302-7121-45A8-AA0F-9A4F40AAA4EB}" destId="{D3839337-485E-40B7-94CA-56AC5032F8BD}" srcOrd="5" destOrd="0" presId="urn:microsoft.com/office/officeart/2008/layout/HorizontalMultiLevelHierarchy"/>
    <dgm:cxn modelId="{71E35F4D-DF8A-4161-B37D-EDE05ED2A66A}" type="presParOf" srcId="{D3839337-485E-40B7-94CA-56AC5032F8BD}" destId="{2F70C9AB-112A-4C3F-9D28-E4E8BFDBC00A}" srcOrd="0" destOrd="0" presId="urn:microsoft.com/office/officeart/2008/layout/HorizontalMultiLevelHierarchy"/>
    <dgm:cxn modelId="{D8231FFA-EA1E-409E-9669-7E80A4D02508}" type="presParOf" srcId="{D3839337-485E-40B7-94CA-56AC5032F8BD}" destId="{699BD97E-3AB9-49BB-948B-77EC22A98131}" srcOrd="1" destOrd="0" presId="urn:microsoft.com/office/officeart/2008/layout/HorizontalMultiLevelHierarchy"/>
    <dgm:cxn modelId="{1AE253FA-F32E-4DAE-8374-25132B242361}" type="presParOf" srcId="{74347302-7121-45A8-AA0F-9A4F40AAA4EB}" destId="{AF92ED9D-D283-4BD0-A9BF-4E8541A65FED}" srcOrd="6" destOrd="0" presId="urn:microsoft.com/office/officeart/2008/layout/HorizontalMultiLevelHierarchy"/>
    <dgm:cxn modelId="{1BB343F4-45BA-4541-9FF6-3B41096A14C0}" type="presParOf" srcId="{AF92ED9D-D283-4BD0-A9BF-4E8541A65FED}" destId="{E35CAE19-09A4-432A-A77B-3E5E4C218364}" srcOrd="0" destOrd="0" presId="urn:microsoft.com/office/officeart/2008/layout/HorizontalMultiLevelHierarchy"/>
    <dgm:cxn modelId="{6F63B21B-64D8-4871-A91C-8146484478BE}" type="presParOf" srcId="{74347302-7121-45A8-AA0F-9A4F40AAA4EB}" destId="{75C030F9-17FA-4CF3-9D08-9417D52B61D6}" srcOrd="7" destOrd="0" presId="urn:microsoft.com/office/officeart/2008/layout/HorizontalMultiLevelHierarchy"/>
    <dgm:cxn modelId="{51D26F51-6565-4B0A-A26F-CB22A531BDE1}" type="presParOf" srcId="{75C030F9-17FA-4CF3-9D08-9417D52B61D6}" destId="{7D4D4046-E2B4-4C37-9FDA-7EE51FE2AFA6}" srcOrd="0" destOrd="0" presId="urn:microsoft.com/office/officeart/2008/layout/HorizontalMultiLevelHierarchy"/>
    <dgm:cxn modelId="{70A3FAB0-B9ED-4C7C-A89B-ECC79F4711B9}" type="presParOf" srcId="{75C030F9-17FA-4CF3-9D08-9417D52B61D6}" destId="{30DA9B6C-896B-40AA-85AD-9CE5D6B81F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73C0E-782C-487C-AD3A-022B8649EC71}">
      <dsp:nvSpPr>
        <dsp:cNvPr id="0" name=""/>
        <dsp:cNvSpPr/>
      </dsp:nvSpPr>
      <dsp:spPr>
        <a:xfrm>
          <a:off x="0" y="139076"/>
          <a:ext cx="884284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baseline="0" dirty="0">
              <a:solidFill>
                <a:schemeClr val="tx1"/>
              </a:solidFill>
            </a:rPr>
            <a:t>Национальный проект</a:t>
          </a:r>
        </a:p>
      </dsp:txBody>
      <dsp:txXfrm>
        <a:off x="37467" y="176543"/>
        <a:ext cx="8767909" cy="692586"/>
      </dsp:txXfrm>
    </dsp:sp>
    <dsp:sp modelId="{89FCDADB-C69A-4F48-B1C3-B37CC7529752}">
      <dsp:nvSpPr>
        <dsp:cNvPr id="0" name=""/>
        <dsp:cNvSpPr/>
      </dsp:nvSpPr>
      <dsp:spPr>
        <a:xfrm>
          <a:off x="0" y="906596"/>
          <a:ext cx="8842843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76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200" kern="1200" dirty="0"/>
            <a:t>«Образование»</a:t>
          </a:r>
        </a:p>
      </dsp:txBody>
      <dsp:txXfrm>
        <a:off x="0" y="906596"/>
        <a:ext cx="8842843" cy="678960"/>
      </dsp:txXfrm>
    </dsp:sp>
    <dsp:sp modelId="{F2A60D76-8A60-4843-B11F-B9F6F9E69AE7}">
      <dsp:nvSpPr>
        <dsp:cNvPr id="0" name=""/>
        <dsp:cNvSpPr/>
      </dsp:nvSpPr>
      <dsp:spPr>
        <a:xfrm>
          <a:off x="0" y="1585556"/>
          <a:ext cx="884284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Century Schoolbook"/>
            </a:rPr>
            <a:t>Федеральный проект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467" y="1623023"/>
        <a:ext cx="8767909" cy="692586"/>
      </dsp:txXfrm>
    </dsp:sp>
    <dsp:sp modelId="{1B11969D-68E3-4CBE-B152-D729C36BD057}">
      <dsp:nvSpPr>
        <dsp:cNvPr id="0" name=""/>
        <dsp:cNvSpPr/>
      </dsp:nvSpPr>
      <dsp:spPr>
        <a:xfrm>
          <a:off x="0" y="2353076"/>
          <a:ext cx="8842843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76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200" kern="1200" dirty="0"/>
            <a:t>«Современная школа»</a:t>
          </a:r>
        </a:p>
      </dsp:txBody>
      <dsp:txXfrm>
        <a:off x="0" y="2353076"/>
        <a:ext cx="8842843" cy="678960"/>
      </dsp:txXfrm>
    </dsp:sp>
    <dsp:sp modelId="{931052AB-433F-4585-A62B-A76A628C7B7C}">
      <dsp:nvSpPr>
        <dsp:cNvPr id="0" name=""/>
        <dsp:cNvSpPr/>
      </dsp:nvSpPr>
      <dsp:spPr>
        <a:xfrm>
          <a:off x="0" y="3032036"/>
          <a:ext cx="884284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Реализация на региональном уровне</a:t>
          </a:r>
        </a:p>
      </dsp:txBody>
      <dsp:txXfrm>
        <a:off x="37467" y="3069503"/>
        <a:ext cx="8767909" cy="692586"/>
      </dsp:txXfrm>
    </dsp:sp>
    <dsp:sp modelId="{8FBE5538-CEA4-463E-9800-F7522112C1E2}">
      <dsp:nvSpPr>
        <dsp:cNvPr id="0" name=""/>
        <dsp:cNvSpPr/>
      </dsp:nvSpPr>
      <dsp:spPr>
        <a:xfrm>
          <a:off x="0" y="3799556"/>
          <a:ext cx="8842843" cy="997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76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3200" kern="1200" dirty="0"/>
            <a:t>Центр образования цифрового и гуманитарного профилей «Точка роста»</a:t>
          </a:r>
        </a:p>
      </dsp:txBody>
      <dsp:txXfrm>
        <a:off x="0" y="3799556"/>
        <a:ext cx="8842843" cy="997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14B44-B063-4416-8191-0E569B765405}">
      <dsp:nvSpPr>
        <dsp:cNvPr id="0" name=""/>
        <dsp:cNvSpPr/>
      </dsp:nvSpPr>
      <dsp:spPr>
        <a:xfrm rot="5400000">
          <a:off x="-320287" y="322902"/>
          <a:ext cx="2135252" cy="1494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200" kern="1200" dirty="0">
            <a:latin typeface="Century Schoolbook"/>
            <a:cs typeface="Times New Roman"/>
          </a:endParaRPr>
        </a:p>
      </dsp:txBody>
      <dsp:txXfrm rot="-5400000">
        <a:off x="1" y="749952"/>
        <a:ext cx="1494676" cy="640576"/>
      </dsp:txXfrm>
    </dsp:sp>
    <dsp:sp modelId="{6336F4A6-9985-41A1-BB7E-7E64C93908E0}">
      <dsp:nvSpPr>
        <dsp:cNvPr id="0" name=""/>
        <dsp:cNvSpPr/>
      </dsp:nvSpPr>
      <dsp:spPr>
        <a:xfrm rot="5400000">
          <a:off x="5251039" y="-3753748"/>
          <a:ext cx="1387914" cy="8900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solidFill>
                <a:schemeClr val="tx1"/>
              </a:solidFill>
              <a:latin typeface="Times New Roman"/>
              <a:cs typeface="Times New Roman"/>
            </a:rPr>
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дополнительных общеобразовательных программ цифрового</a:t>
          </a:r>
          <a:r>
            <a:rPr lang="ru-RU" sz="1600" kern="1200" dirty="0">
              <a:latin typeface="Times New Roman"/>
              <a:cs typeface="Times New Roman"/>
            </a:rPr>
            <a:t>, естественнонаучного, технического и гуманитарного профилей</a:t>
          </a:r>
        </a:p>
      </dsp:txBody>
      <dsp:txXfrm rot="-5400000">
        <a:off x="1494676" y="70367"/>
        <a:ext cx="8832888" cy="1252410"/>
      </dsp:txXfrm>
    </dsp:sp>
    <dsp:sp modelId="{9F515F21-2933-4FBB-AD2C-F4796A4AA4BA}">
      <dsp:nvSpPr>
        <dsp:cNvPr id="0" name=""/>
        <dsp:cNvSpPr/>
      </dsp:nvSpPr>
      <dsp:spPr>
        <a:xfrm rot="5400000">
          <a:off x="-320287" y="2268522"/>
          <a:ext cx="2135252" cy="1494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200" kern="1200" dirty="0">
            <a:latin typeface="Century Schoolbook"/>
          </a:endParaRPr>
        </a:p>
      </dsp:txBody>
      <dsp:txXfrm rot="-5400000">
        <a:off x="1" y="2695572"/>
        <a:ext cx="1494676" cy="640576"/>
      </dsp:txXfrm>
    </dsp:sp>
    <dsp:sp modelId="{0FCF7A38-8B25-459E-B9E9-FE641E2096DB}">
      <dsp:nvSpPr>
        <dsp:cNvPr id="0" name=""/>
        <dsp:cNvSpPr/>
      </dsp:nvSpPr>
      <dsp:spPr>
        <a:xfrm rot="5400000">
          <a:off x="5251039" y="-1808128"/>
          <a:ext cx="1387914" cy="8900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/>
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</a:r>
        </a:p>
      </dsp:txBody>
      <dsp:txXfrm rot="-5400000">
        <a:off x="1494676" y="2015987"/>
        <a:ext cx="8832888" cy="1252410"/>
      </dsp:txXfrm>
    </dsp:sp>
    <dsp:sp modelId="{7FE2272E-7294-42B3-8ABE-DA51ECB512E8}">
      <dsp:nvSpPr>
        <dsp:cNvPr id="0" name=""/>
        <dsp:cNvSpPr/>
      </dsp:nvSpPr>
      <dsp:spPr>
        <a:xfrm rot="5400000">
          <a:off x="-320287" y="4214142"/>
          <a:ext cx="2135252" cy="1494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200" kern="1200" dirty="0">
            <a:latin typeface="Century Schoolbook"/>
            <a:cs typeface="Times New Roman"/>
          </a:endParaRPr>
        </a:p>
      </dsp:txBody>
      <dsp:txXfrm rot="-5400000">
        <a:off x="1" y="4641192"/>
        <a:ext cx="1494676" cy="640576"/>
      </dsp:txXfrm>
    </dsp:sp>
    <dsp:sp modelId="{05994AEC-9D04-4DEB-83EB-BE263CA35F67}">
      <dsp:nvSpPr>
        <dsp:cNvPr id="0" name=""/>
        <dsp:cNvSpPr/>
      </dsp:nvSpPr>
      <dsp:spPr>
        <a:xfrm rot="5400000">
          <a:off x="5251039" y="137491"/>
          <a:ext cx="1387914" cy="8900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/>
              <a:cs typeface="Times New Roman"/>
            </a:rPr>
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</a:r>
        </a:p>
      </dsp:txBody>
      <dsp:txXfrm rot="-5400000">
        <a:off x="1494676" y="3961606"/>
        <a:ext cx="8832888" cy="1252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2ED9D-D283-4BD0-A9BF-4E8541A65FED}">
      <dsp:nvSpPr>
        <dsp:cNvPr id="0" name=""/>
        <dsp:cNvSpPr/>
      </dsp:nvSpPr>
      <dsp:spPr>
        <a:xfrm>
          <a:off x="3698956" y="2362582"/>
          <a:ext cx="747456" cy="1683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728" y="0"/>
              </a:lnTo>
              <a:lnTo>
                <a:pt x="373728" y="1683339"/>
              </a:lnTo>
              <a:lnTo>
                <a:pt x="747456" y="16833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4026639" y="3158206"/>
        <a:ext cx="92091" cy="92091"/>
      </dsp:txXfrm>
    </dsp:sp>
    <dsp:sp modelId="{BE5AB4BA-A1C0-4836-A2B7-E42DAA11F029}">
      <dsp:nvSpPr>
        <dsp:cNvPr id="0" name=""/>
        <dsp:cNvSpPr/>
      </dsp:nvSpPr>
      <dsp:spPr>
        <a:xfrm>
          <a:off x="3698956" y="2362582"/>
          <a:ext cx="747456" cy="56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728" y="0"/>
              </a:lnTo>
              <a:lnTo>
                <a:pt x="373728" y="561113"/>
              </a:lnTo>
              <a:lnTo>
                <a:pt x="747456" y="56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049319" y="2619772"/>
        <a:ext cx="46731" cy="46731"/>
      </dsp:txXfrm>
    </dsp:sp>
    <dsp:sp modelId="{AACB558E-F63E-476A-8237-45D146F4F69D}">
      <dsp:nvSpPr>
        <dsp:cNvPr id="0" name=""/>
        <dsp:cNvSpPr/>
      </dsp:nvSpPr>
      <dsp:spPr>
        <a:xfrm>
          <a:off x="3698956" y="1801468"/>
          <a:ext cx="747456" cy="561113"/>
        </a:xfrm>
        <a:custGeom>
          <a:avLst/>
          <a:gdLst/>
          <a:ahLst/>
          <a:cxnLst/>
          <a:rect l="0" t="0" r="0" b="0"/>
          <a:pathLst>
            <a:path>
              <a:moveTo>
                <a:pt x="0" y="561113"/>
              </a:moveTo>
              <a:lnTo>
                <a:pt x="373728" y="561113"/>
              </a:lnTo>
              <a:lnTo>
                <a:pt x="373728" y="0"/>
              </a:lnTo>
              <a:lnTo>
                <a:pt x="7474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049319" y="2058659"/>
        <a:ext cx="46731" cy="46731"/>
      </dsp:txXfrm>
    </dsp:sp>
    <dsp:sp modelId="{1BC2E257-4CA4-42B5-83FE-D09F8EFE23E2}">
      <dsp:nvSpPr>
        <dsp:cNvPr id="0" name=""/>
        <dsp:cNvSpPr/>
      </dsp:nvSpPr>
      <dsp:spPr>
        <a:xfrm>
          <a:off x="3698956" y="679242"/>
          <a:ext cx="747456" cy="1683339"/>
        </a:xfrm>
        <a:custGeom>
          <a:avLst/>
          <a:gdLst/>
          <a:ahLst/>
          <a:cxnLst/>
          <a:rect l="0" t="0" r="0" b="0"/>
          <a:pathLst>
            <a:path>
              <a:moveTo>
                <a:pt x="0" y="1683339"/>
              </a:moveTo>
              <a:lnTo>
                <a:pt x="373728" y="1683339"/>
              </a:lnTo>
              <a:lnTo>
                <a:pt x="373728" y="0"/>
              </a:lnTo>
              <a:lnTo>
                <a:pt x="7474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4026639" y="1474866"/>
        <a:ext cx="92091" cy="92091"/>
      </dsp:txXfrm>
    </dsp:sp>
    <dsp:sp modelId="{6DEE9C41-4240-427F-9327-1A444742D317}">
      <dsp:nvSpPr>
        <dsp:cNvPr id="0" name=""/>
        <dsp:cNvSpPr/>
      </dsp:nvSpPr>
      <dsp:spPr>
        <a:xfrm rot="16200000">
          <a:off x="329279" y="1355487"/>
          <a:ext cx="4725164" cy="2014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42545" tIns="42545" rIns="42545" bIns="42545" numCol="1" spcCol="1270" anchor="ctr" anchorCtr="0">
          <a:noAutofit/>
        </a:bodyPr>
        <a:lstStyle/>
        <a:p>
          <a:pPr marL="0" lvl="0" indent="0" algn="ctr" defTabSz="2978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700" kern="1200" baseline="0" dirty="0"/>
            <a:t>4 К</a:t>
          </a:r>
        </a:p>
      </dsp:txBody>
      <dsp:txXfrm>
        <a:off x="329279" y="1355487"/>
        <a:ext cx="4725164" cy="2014189"/>
      </dsp:txXfrm>
    </dsp:sp>
    <dsp:sp modelId="{BA586FAF-7542-4E65-9DE5-3B0A614B6266}">
      <dsp:nvSpPr>
        <dsp:cNvPr id="0" name=""/>
        <dsp:cNvSpPr/>
      </dsp:nvSpPr>
      <dsp:spPr>
        <a:xfrm>
          <a:off x="4446413" y="230351"/>
          <a:ext cx="4392995" cy="897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Коммуникация</a:t>
          </a:r>
        </a:p>
      </dsp:txBody>
      <dsp:txXfrm>
        <a:off x="4446413" y="230351"/>
        <a:ext cx="4392995" cy="897781"/>
      </dsp:txXfrm>
    </dsp:sp>
    <dsp:sp modelId="{BA7EEF1A-7299-4640-B420-712655778C55}">
      <dsp:nvSpPr>
        <dsp:cNvPr id="0" name=""/>
        <dsp:cNvSpPr/>
      </dsp:nvSpPr>
      <dsp:spPr>
        <a:xfrm>
          <a:off x="4446413" y="1352578"/>
          <a:ext cx="4328623" cy="897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Кооперация</a:t>
          </a:r>
        </a:p>
      </dsp:txBody>
      <dsp:txXfrm>
        <a:off x="4446413" y="1352578"/>
        <a:ext cx="4328623" cy="897781"/>
      </dsp:txXfrm>
    </dsp:sp>
    <dsp:sp modelId="{2F70C9AB-112A-4C3F-9D28-E4E8BFDBC00A}">
      <dsp:nvSpPr>
        <dsp:cNvPr id="0" name=""/>
        <dsp:cNvSpPr/>
      </dsp:nvSpPr>
      <dsp:spPr>
        <a:xfrm>
          <a:off x="4446413" y="2474804"/>
          <a:ext cx="4377447" cy="897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Креативность</a:t>
          </a:r>
        </a:p>
      </dsp:txBody>
      <dsp:txXfrm>
        <a:off x="4446413" y="2474804"/>
        <a:ext cx="4377447" cy="897781"/>
      </dsp:txXfrm>
    </dsp:sp>
    <dsp:sp modelId="{7D4D4046-E2B4-4C37-9FDA-7EE51FE2AFA6}">
      <dsp:nvSpPr>
        <dsp:cNvPr id="0" name=""/>
        <dsp:cNvSpPr/>
      </dsp:nvSpPr>
      <dsp:spPr>
        <a:xfrm>
          <a:off x="4446413" y="3597031"/>
          <a:ext cx="4442083" cy="897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Критическое мышление</a:t>
          </a:r>
        </a:p>
      </dsp:txBody>
      <dsp:txXfrm>
        <a:off x="4446413" y="3597031"/>
        <a:ext cx="4442083" cy="897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7341AA-8443-4BC5-8654-BF294E4EF64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C8AC1E-898B-42A5-887F-16334009D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055" y="-19670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Среднеикорецкая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СОШ»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имени Героя Советского Союза Д.М. Яблочкина</a:t>
            </a:r>
          </a:p>
        </p:txBody>
      </p:sp>
      <p:pic>
        <p:nvPicPr>
          <p:cNvPr id="4" name="Содержимое 3" descr="Картинки по запросу логотип точки роста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2535" y="4187575"/>
            <a:ext cx="5234110" cy="266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12301" y="1387498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Новой школе – новые педагогические технологии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92314B-FDFB-4980-BA72-00D934BC13CB}"/>
              </a:ext>
            </a:extLst>
          </p:cNvPr>
          <p:cNvSpPr txBox="1"/>
          <p:nvPr/>
        </p:nvSpPr>
        <p:spPr>
          <a:xfrm>
            <a:off x="5945957" y="4461235"/>
            <a:ext cx="284925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dirty="0"/>
              <a:t>Подготовила</a:t>
            </a:r>
            <a:endParaRPr lang="ru-RU"/>
          </a:p>
          <a:p>
            <a:pPr algn="r"/>
            <a:r>
              <a:rPr lang="ru-RU" dirty="0"/>
              <a:t>учитель-логопед</a:t>
            </a:r>
          </a:p>
          <a:p>
            <a:pPr algn="r"/>
            <a:r>
              <a:rPr lang="ru-RU" dirty="0"/>
              <a:t>зам. директора по ОВР</a:t>
            </a:r>
          </a:p>
          <a:p>
            <a:pPr algn="r"/>
            <a:r>
              <a:rPr lang="ru-RU" dirty="0"/>
              <a:t>Киселева О. Е.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C8E3F-AAC7-43E9-A29C-000A4853E894}"/>
              </a:ext>
            </a:extLst>
          </p:cNvPr>
          <p:cNvSpPr txBox="1"/>
          <p:nvPr/>
        </p:nvSpPr>
        <p:spPr>
          <a:xfrm>
            <a:off x="3260790" y="6406986"/>
            <a:ext cx="3143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с. Средний Икорец </a:t>
            </a:r>
            <a:r>
              <a:rPr lang="ru-RU"/>
              <a:t>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B7904-E48E-4BE5-BC43-09E46F34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72" y="86102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Содержание работы центра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06EF3-A5FD-4306-B287-D461F9A2D1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3313" y="461866"/>
            <a:ext cx="8551682" cy="2575969"/>
          </a:xfrm>
        </p:spPr>
        <p:txBody>
          <a:bodyPr/>
          <a:lstStyle/>
          <a:p>
            <a:r>
              <a:rPr lang="ru-RU" dirty="0"/>
              <a:t>Социокультурные мероприятия:</a:t>
            </a:r>
          </a:p>
          <a:p>
            <a:r>
              <a:rPr lang="ru-RU" dirty="0"/>
              <a:t>Проектная деятельность (проекты)</a:t>
            </a:r>
          </a:p>
          <a:p>
            <a:pPr marL="0" indent="0" algn="ctr">
              <a:buNone/>
            </a:pPr>
            <a:r>
              <a:rPr lang="ru-RU" dirty="0"/>
              <a:t>Ключевые метапредметные, личностные </a:t>
            </a:r>
          </a:p>
          <a:p>
            <a:pPr marL="0" indent="0" algn="ctr">
              <a:buNone/>
            </a:pPr>
            <a:r>
              <a:rPr lang="ru-RU" dirty="0"/>
              <a:t>компетенции </a:t>
            </a:r>
            <a:r>
              <a:rPr lang="ru-RU" dirty="0" err="1"/>
              <a:t>Soft</a:t>
            </a:r>
            <a:r>
              <a:rPr lang="ru-RU" dirty="0"/>
              <a:t> </a:t>
            </a:r>
            <a:r>
              <a:rPr lang="ru-RU" dirty="0" err="1"/>
              <a:t>skills</a:t>
            </a:r>
            <a:r>
              <a:rPr lang="ru-RU" dirty="0"/>
              <a:t> (гибкие компетенции),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8880E753-4E9D-4DF2-97F0-6635CC84E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171610"/>
              </p:ext>
            </p:extLst>
          </p:nvPr>
        </p:nvGraphicFramePr>
        <p:xfrm>
          <a:off x="-1110006" y="2132835"/>
          <a:ext cx="10731776" cy="472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86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DB040-A091-4FA5-B312-99EED6B16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28115" cy="24784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НОВЫЕ ТЕХНОЛОГИИ ВЗАИМОДЕСТВИЯ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C67F67-F605-4202-980F-C033CA3C93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695" y="522479"/>
            <a:ext cx="5240517" cy="6151792"/>
          </a:xfrm>
        </p:spPr>
        <p:txBody>
          <a:bodyPr vert="horz" anchor="t">
            <a:normAutofit/>
          </a:bodyPr>
          <a:lstStyle/>
          <a:p>
            <a:pPr marL="0" indent="0" algn="r">
              <a:buNone/>
            </a:pPr>
            <a:r>
              <a:rPr lang="ru-RU" dirty="0"/>
              <a:t>    </a:t>
            </a:r>
            <a:endParaRPr lang="ru-RU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800" b="1" u="sng" dirty="0"/>
              <a:t>ТРИЗ – педагогика</a:t>
            </a:r>
            <a:r>
              <a:rPr lang="ru-RU" sz="2800" b="1" dirty="0"/>
              <a:t> – это педагогическое    направление, основанное на общих законах теории решения изобретательских задач, целью которого является обучение методам решения творческих задач. </a:t>
            </a:r>
          </a:p>
          <a:p>
            <a:pPr algn="r"/>
            <a:endParaRPr lang="ru-RU" dirty="0">
              <a:cs typeface="Times New Roman" pitchFamily="18" charset="0"/>
            </a:endParaRPr>
          </a:p>
        </p:txBody>
      </p:sp>
      <p:pic>
        <p:nvPicPr>
          <p:cNvPr id="4" name="Рисунок 4" descr="Изображение выглядит как комна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958B619F-83F2-4DDD-89C0-80B6A4BE3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245" y="2525960"/>
            <a:ext cx="3579828" cy="413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7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B0DE3-F344-4018-86D4-923497D9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71" y="97885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Ключевые понятия ТРИЗ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823A4F-3369-4125-A347-E5C0DC84CC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6180" y="633953"/>
            <a:ext cx="8386712" cy="5604328"/>
          </a:xfrm>
        </p:spPr>
        <p:txBody>
          <a:bodyPr vert="horz" anchor="t">
            <a:normAutofit/>
          </a:bodyPr>
          <a:lstStyle/>
          <a:p>
            <a:r>
              <a:rPr lang="ru-RU" sz="2800" b="1" dirty="0"/>
              <a:t>«Противоречия»</a:t>
            </a:r>
            <a:r>
              <a:rPr lang="ru-RU" sz="2800" dirty="0"/>
              <a:t> Противоречие — это когда задача должна выполняться, но не может. </a:t>
            </a:r>
            <a:br>
              <a:rPr lang="ru-RU" sz="2800" dirty="0"/>
            </a:br>
            <a:r>
              <a:rPr lang="ru-RU" sz="2800" dirty="0"/>
              <a:t>По  </a:t>
            </a:r>
            <a:r>
              <a:rPr lang="ru-RU" sz="2800" dirty="0" err="1"/>
              <a:t>Альтшуллеру</a:t>
            </a:r>
            <a:r>
              <a:rPr lang="ru-RU" sz="2800" dirty="0"/>
              <a:t>, «техническим  противоречием  называют взаимодействие в системе, состоящее в том, что полезное действие вызывает одновременно и вредное действие». То есть противоречие — это взаимодействие противоположных требований или желаний. Нет противоположных требований— нет и причины конфликта.</a:t>
            </a:r>
          </a:p>
          <a:p>
            <a:r>
              <a:rPr lang="ru-RU" sz="2800" b="1" dirty="0"/>
              <a:t>«Идеальный конечный результат»</a:t>
            </a:r>
            <a:r>
              <a:rPr lang="ru-RU" sz="2800" dirty="0"/>
              <a:t> </a:t>
            </a:r>
            <a:r>
              <a:rPr lang="ru-RU" sz="2800" b="1" dirty="0"/>
              <a:t>(ИКР)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8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391B6-58C4-4FC9-A61C-789ACD28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72" y="227504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Ключевые понятия ТРИЗ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7FCA2F-105F-435D-B192-0066D633A1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127" y="787138"/>
            <a:ext cx="8704868" cy="4579165"/>
          </a:xfrm>
        </p:spPr>
        <p:txBody>
          <a:bodyPr vert="horz" anchor="t">
            <a:noAutofit/>
          </a:bodyPr>
          <a:lstStyle/>
          <a:p>
            <a:pPr marL="0" indent="0">
              <a:buNone/>
            </a:pPr>
            <a:r>
              <a:rPr lang="ru-RU" sz="3200" dirty="0"/>
              <a:t> </a:t>
            </a:r>
            <a:r>
              <a:rPr lang="ru-RU" sz="3200" b="1" dirty="0"/>
              <a:t>«Идеальный конечный результат»</a:t>
            </a:r>
            <a:r>
              <a:rPr lang="ru-RU" sz="3200" dirty="0"/>
              <a:t> </a:t>
            </a:r>
            <a:r>
              <a:rPr lang="ru-RU" sz="3200" b="1" dirty="0"/>
              <a:t>(ИКР)</a:t>
            </a:r>
            <a:r>
              <a:rPr lang="ru-RU" sz="3200" dirty="0"/>
              <a:t> ИКР — это наше стремление к идеалу, когда мы минимизируем количество элементов системы, при этом улучшая результат. В этом и заключается наше эффективное решение. ТРИЗ даёт механизмы и приёмы того, как разрабатывать простые, но качественные результаты.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2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22714-7218-408B-A312-DE88E5E3D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19" y="663494"/>
            <a:ext cx="7962507" cy="139476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Некоторые приёмы для решения задач и разрешения противоречий в классической ТРИЗ (всего 40).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58DEA-977F-418F-A507-0F23515E26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5097" y="1818664"/>
            <a:ext cx="8429920" cy="5032360"/>
          </a:xfrm>
        </p:spPr>
        <p:txBody>
          <a:bodyPr vert="horz" anchor="t">
            <a:normAutofit/>
          </a:bodyPr>
          <a:lstStyle/>
          <a:p>
            <a:r>
              <a:rPr lang="ru-RU" sz="2800" b="1" dirty="0"/>
              <a:t>Приём дробления.</a:t>
            </a:r>
          </a:p>
          <a:p>
            <a:r>
              <a:rPr lang="ru-RU" sz="2800" b="1" dirty="0"/>
              <a:t>Приём вынесения. </a:t>
            </a:r>
          </a:p>
          <a:p>
            <a:r>
              <a:rPr lang="ru-RU" sz="2800" b="1" dirty="0"/>
              <a:t>Приём универсальности. </a:t>
            </a:r>
          </a:p>
          <a:p>
            <a:r>
              <a:rPr lang="ru-RU" sz="2800" b="1" dirty="0"/>
              <a:t>Приёме «матрёшка».</a:t>
            </a:r>
          </a:p>
          <a:p>
            <a:pPr marL="0" indent="0">
              <a:buNone/>
            </a:pPr>
            <a:r>
              <a:rPr lang="ru-RU" sz="2800" dirty="0"/>
              <a:t>Приёмы ТРИЗ — это мыслительный инструментарий изобретателей и рационализаторов.</a:t>
            </a:r>
          </a:p>
          <a:p>
            <a:pPr marL="0" indent="0">
              <a:buNone/>
            </a:pPr>
            <a:r>
              <a:rPr lang="ru-RU" sz="2800" dirty="0"/>
              <a:t>ТРИЗ учит креативности, учит решать открытые творческие жизненные задачи. </a:t>
            </a:r>
            <a:r>
              <a:rPr lang="ru-RU" sz="2800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765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D442A-95E9-4E6C-A5B0-54172BD7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72" y="133236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Аддитивные 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A59BD-D426-4D0A-8740-C6E7A4194C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7262" y="836712"/>
            <a:ext cx="8645950" cy="5766859"/>
          </a:xfrm>
        </p:spPr>
        <p:txBody>
          <a:bodyPr vert="horz" anchor="t">
            <a:normAutofit lnSpcReduction="10000"/>
          </a:bodyPr>
          <a:lstStyle/>
          <a:p>
            <a:r>
              <a:rPr lang="ru-RU" sz="2800" dirty="0"/>
              <a:t>Аддитивные технологии (от английского </a:t>
            </a:r>
            <a:r>
              <a:rPr lang="ru-RU" sz="2800" dirty="0" err="1"/>
              <a:t>Additive</a:t>
            </a:r>
            <a:r>
              <a:rPr lang="ru-RU" sz="2800" dirty="0"/>
              <a:t> </a:t>
            </a:r>
            <a:r>
              <a:rPr lang="ru-RU" sz="2800" dirty="0" err="1"/>
              <a:t>Fabrication</a:t>
            </a:r>
            <a:r>
              <a:rPr lang="ru-RU" sz="2800" dirty="0"/>
              <a:t>) – обобщенное название технологий, предполагающих изготовление изделия по данным цифровой модели (или CAD-модели) методом послойного добавления (</a:t>
            </a:r>
            <a:r>
              <a:rPr lang="ru-RU" sz="2800" dirty="0" err="1"/>
              <a:t>add</a:t>
            </a:r>
            <a:r>
              <a:rPr lang="ru-RU" sz="2800" dirty="0"/>
              <a:t>, англ. – добавлять, отсюда и название) материала.</a:t>
            </a:r>
          </a:p>
          <a:p>
            <a:r>
              <a:rPr lang="ru-RU" sz="2800" dirty="0"/>
              <a:t> Для полноценного использования аддитивных технологий нужно: освоить 3D-проектирование и моделирование, CAE- и САМ-технологии, технологии оцифровки и </a:t>
            </a:r>
            <a:r>
              <a:rPr lang="ru-RU" sz="2800" dirty="0" err="1"/>
              <a:t>реинжениринга</a:t>
            </a:r>
            <a:r>
              <a:rPr lang="ru-RU" sz="2800" dirty="0"/>
              <a:t>, сопутствующие технологии, включая и вполне традиционные, но переформатированные под 3D-среду.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38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90312-6CE0-4C76-81CE-6E81FEE09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72" y="156803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Прототипирование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EAE3E-5F6C-4291-871A-71108E6333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912" y="659960"/>
            <a:ext cx="8940537" cy="6132146"/>
          </a:xfrm>
        </p:spPr>
        <p:txBody>
          <a:bodyPr vert="horz" anchor="t"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Задача быстрого прототипирования, т.е. получение прототипа изделия в максимально короткие сроки, остается одной из основных задач практического применения аддитивных технологий.</a:t>
            </a:r>
          </a:p>
          <a:p>
            <a:pPr marL="0" indent="0">
              <a:buNone/>
            </a:pPr>
            <a:r>
              <a:rPr lang="ru-RU" sz="2800" dirty="0"/>
              <a:t> В данном случае понятие «прототип» довольно широкое. На этапе выполнения некоторой научно-исследовательской работы необходимо быстро получить прообраз изделия ( отработка геометрии детали, оценка эргономических качеств, проверка собираемости и компоновочных решений.). Под прототипом понимают и модель, иногда масштабную, предназначенную для испытаний». Поэтому «быстрое» изготовление детали по «обходной технологии» позволяет существенно сократить сроки разработки изделия.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6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30867-8E41-4E90-97C7-7563FD3C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72" y="108625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Социальное проектирование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E5FDB9-5BF5-44DA-B253-17A56F72E4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9046" y="602350"/>
            <a:ext cx="8669516" cy="6083705"/>
          </a:xfrm>
        </p:spPr>
        <p:txBody>
          <a:bodyPr>
            <a:normAutofit/>
          </a:bodyPr>
          <a:lstStyle/>
          <a:p>
            <a:r>
              <a:rPr lang="ru-RU" b="1" dirty="0"/>
              <a:t>Социальное проектирование</a:t>
            </a:r>
            <a:r>
              <a:rPr lang="ru-RU" dirty="0"/>
              <a:t> – технология социального воспитания учащихся.</a:t>
            </a:r>
          </a:p>
          <a:p>
            <a:pPr marL="0" indent="0">
              <a:buNone/>
            </a:pPr>
            <a:r>
              <a:rPr lang="ru-RU" dirty="0"/>
              <a:t> Главный педагогический смысл  – создание условий для социальных проб личности, позволяющих ре­шать основные задачи социализации: формировать свою Я - концепцию и мировоззрение; устанавливать новые способы социального взаимодействия с миром взрослых.</a:t>
            </a:r>
            <a:br>
              <a:rPr lang="ru-RU" dirty="0"/>
            </a:br>
            <a:r>
              <a:rPr lang="ru-RU" dirty="0"/>
              <a:t>Виды социальных  проектов:</a:t>
            </a:r>
          </a:p>
          <a:p>
            <a:pPr lvl="0"/>
            <a:r>
              <a:rPr lang="ru-RU" dirty="0"/>
              <a:t>Прикладные ;</a:t>
            </a:r>
          </a:p>
          <a:p>
            <a:pPr lvl="0"/>
            <a:r>
              <a:rPr lang="ru-RU" dirty="0"/>
              <a:t>Информационные);</a:t>
            </a:r>
          </a:p>
          <a:p>
            <a:pPr lvl="0"/>
            <a:r>
              <a:rPr lang="ru-RU" dirty="0"/>
              <a:t>Ролевые и игровые ;</a:t>
            </a:r>
          </a:p>
          <a:p>
            <a:pPr lvl="0"/>
            <a:r>
              <a:rPr lang="ru-RU" dirty="0"/>
              <a:t>Исследовательские;</a:t>
            </a:r>
          </a:p>
          <a:p>
            <a:pPr lvl="0"/>
            <a:r>
              <a:rPr lang="ru-RU" dirty="0"/>
              <a:t>Проекты, включающие совокупность поисковых, творческих по своей сути приемов.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15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CE110-8C59-48B4-A3AF-D068680F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4" y="1075917"/>
            <a:ext cx="8139259" cy="6363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>
                <a:solidFill>
                  <a:schemeClr val="tx1"/>
                </a:solidFill>
              </a:rPr>
              <a:t>Буктрейлер</a:t>
            </a:r>
            <a:r>
              <a:rPr lang="ru-RU" sz="3100" b="1" dirty="0">
                <a:solidFill>
                  <a:schemeClr val="tx1"/>
                </a:solidFill>
              </a:rPr>
              <a:t> как инновационное средство мотивации школьников к чтению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85C7EA-F193-4E94-BC66-629B6069CD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911" y="1340963"/>
            <a:ext cx="8775568" cy="5781081"/>
          </a:xfrm>
        </p:spPr>
        <p:txBody>
          <a:bodyPr vert="horz" anchor="t">
            <a:normAutofit/>
          </a:bodyPr>
          <a:lstStyle/>
          <a:p>
            <a:r>
              <a:rPr lang="ru-RU" sz="2800" dirty="0" err="1"/>
              <a:t>Буктрейлер</a:t>
            </a:r>
            <a:r>
              <a:rPr lang="ru-RU" sz="2800" dirty="0"/>
              <a:t> — это новый жанр рекламно-информационно-иллюстративного характера, объединяющий литературу, визуальное искусство, электронные и интернет-технологии. Это короткий видеоролик, рассказывающий в произвольной художественной форме о каком-либо литературном произведении.</a:t>
            </a:r>
          </a:p>
          <a:p>
            <a:r>
              <a:rPr lang="ru-RU" sz="2800" dirty="0"/>
              <a:t> Цель такого ролика — привлечение внимания к книге при помощи визуальных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1031348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E2294-71AD-46D9-B519-3DFFAB9C0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72" y="133236"/>
            <a:ext cx="7467600" cy="490066"/>
          </a:xfrm>
        </p:spPr>
        <p:txBody>
          <a:bodyPr vert="horz" anchor="b">
            <a:noAutofit/>
          </a:bodyPr>
          <a:lstStyle/>
          <a:p>
            <a:pPr algn="ctr"/>
            <a:r>
              <a:rPr lang="ru-RU" sz="3200" dirty="0" err="1">
                <a:solidFill>
                  <a:schemeClr val="tx1"/>
                </a:solidFill>
              </a:rPr>
              <a:t>Буктрейлер</a:t>
            </a:r>
            <a:r>
              <a:rPr lang="ru-RU" sz="3200" dirty="0">
                <a:solidFill>
                  <a:schemeClr val="tx1"/>
                </a:solidFill>
              </a:rPr>
              <a:t>. План работы.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5DB30-8E76-4794-9715-BCCBC085A0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9046" y="764704"/>
            <a:ext cx="8634166" cy="5803516"/>
          </a:xfrm>
        </p:spPr>
        <p:txBody>
          <a:bodyPr vert="horz" anchor="t">
            <a:normAutofit lnSpcReduction="10000"/>
          </a:bodyPr>
          <a:lstStyle/>
          <a:p>
            <a:pPr fontAlgn="base"/>
            <a:r>
              <a:rPr lang="ru-RU" dirty="0"/>
              <a:t>задача </a:t>
            </a:r>
            <a:r>
              <a:rPr lang="ru-RU" dirty="0" err="1"/>
              <a:t>буктрейлера</a:t>
            </a:r>
            <a:r>
              <a:rPr lang="ru-RU" dirty="0"/>
              <a:t>: на что бы вы хотели обратить внимание потенциального читателя, который смотрит ваш ролик, чем собираетесь его заинтриговать, какие эмоции вызвать, как подтолкнуть к  прочтению книги;</a:t>
            </a:r>
          </a:p>
          <a:p>
            <a:pPr lvl="0" fontAlgn="base"/>
            <a:r>
              <a:rPr lang="ru-RU" dirty="0"/>
              <a:t>определить, какие именно картинки или отрывки видео соотносятся с идеей произведения и поставленной задачей;</a:t>
            </a:r>
          </a:p>
          <a:p>
            <a:pPr lvl="0" fontAlgn="base"/>
            <a:r>
              <a:rPr lang="ru-RU" dirty="0"/>
              <a:t>проверить, подойдет ли видео или иллюстративный ряд выбранной музыке (музыка обязательно должна сочетаться с информацией и картинками, положительно воздействовать на воображение зрителя);</a:t>
            </a:r>
          </a:p>
          <a:p>
            <a:pPr lvl="0" fontAlgn="base"/>
            <a:r>
              <a:rPr lang="ru-RU" dirty="0"/>
              <a:t>решить, как в ролике будет представлен текст – появлением на слайдах, субтитрами или же аудиозаписью – вместо музыки.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75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0570480"/>
              </p:ext>
            </p:extLst>
          </p:nvPr>
        </p:nvGraphicFramePr>
        <p:xfrm>
          <a:off x="97184" y="1248299"/>
          <a:ext cx="8842843" cy="4935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5756" y="0"/>
            <a:ext cx="778674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УТВЕРЖДЕН президиумом Совета при Президенте Российской Федерации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по стратегическому развитию и национальным проектам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(протокол от 3 сентября 2018 г. №10)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AC1F4-535F-4116-A3FF-50EF5E00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458" y="133236"/>
            <a:ext cx="7785754" cy="1637907"/>
          </a:xfrm>
        </p:spPr>
        <p:txBody>
          <a:bodyPr>
            <a:normAutofit/>
          </a:bodyPr>
          <a:lstStyle/>
          <a:p>
            <a:pPr algn="r"/>
            <a:r>
              <a:rPr lang="ru-RU" b="1" i="1" dirty="0">
                <a:ea typeface="+mj-lt"/>
                <a:cs typeface="+mj-lt"/>
              </a:rPr>
              <a:t>"Каждый ребенок в свое время - есть настоящий гений"</a:t>
            </a:r>
            <a:br>
              <a:rPr lang="ru-RU" b="1" i="1" dirty="0">
                <a:ea typeface="+mj-lt"/>
                <a:cs typeface="+mj-lt"/>
              </a:rPr>
            </a:br>
            <a:r>
              <a:rPr lang="ru-RU" dirty="0"/>
              <a:t>К. И. Чуковский</a:t>
            </a:r>
            <a:endParaRPr lang="ru-RU"/>
          </a:p>
        </p:txBody>
      </p:sp>
      <p:pic>
        <p:nvPicPr>
          <p:cNvPr id="6" name="Рисунок 6" descr="Изображение выглядит как внешний, дорога, здание, трав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9270175B-4A8C-417B-BE41-CC70070CB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22" y="2609342"/>
            <a:ext cx="8670300" cy="42434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17A939-AEC5-4D9D-B8F9-327F07CEF8EC}"/>
              </a:ext>
            </a:extLst>
          </p:cNvPr>
          <p:cNvSpPr txBox="1"/>
          <p:nvPr/>
        </p:nvSpPr>
        <p:spPr>
          <a:xfrm>
            <a:off x="1680329" y="1904215"/>
            <a:ext cx="621933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4147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365" y="-184919"/>
            <a:ext cx="8339579" cy="140223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/>
            </a:br>
            <a:r>
              <a:rPr lang="ru-RU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Распоряжение Министерства просвещения РФ №P-23 от 1 марта 2019 года</a:t>
            </a:r>
            <a:endParaRPr lang="ru-RU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7963" y="1270262"/>
            <a:ext cx="8657732" cy="5380443"/>
          </a:xfrm>
        </p:spPr>
        <p:txBody>
          <a:bodyPr vert="horz" anchor="t">
            <a:noAutofit/>
          </a:bodyPr>
          <a:lstStyle/>
          <a:p>
            <a:pPr marL="0" indent="0">
              <a:buNone/>
            </a:pPr>
            <a:r>
              <a:rPr lang="ru-RU" sz="2800" dirty="0"/>
              <a:t>«Об утверждении методических рекомендаций по созданию мест для реализации основных и 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сельской  местности  и  малых  городах,  и дистанционных программ обучения определенных категорий обучающихся, в том числе на базе сетевого взаимодействия»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4672" y="4398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Цели и задачи  центра «Точка роста»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17412702"/>
              </p:ext>
            </p:extLst>
          </p:nvPr>
        </p:nvGraphicFramePr>
        <p:xfrm>
          <a:off x="-1468548" y="917622"/>
          <a:ext cx="10395317" cy="603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8572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ЗАДАЧИ</a:t>
            </a:r>
            <a:endParaRPr lang="ru-RU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100% охват контингента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обучающихся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образовательной организации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осваивающих основную общеобразовательную программу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по учебным предметам «Технология», «Информатика»,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«Основы безопасности жизнедеятельности»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на обновленном учебном оборудовании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с применением новых методик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обучения и воспитания,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не менее 70% охват контингента обучающихся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дополнительными общеобразовательными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effectLst/>
                <a:latin typeface="Times New Roman"/>
                <a:ea typeface="Arial" pitchFamily="34" charset="0"/>
                <a:cs typeface="Times New Roman"/>
              </a:rPr>
              <a:t>программами цифрового, естественно-научного,</a:t>
            </a:r>
            <a:r>
              <a:rPr lang="ru-RU" sz="2800" dirty="0">
                <a:latin typeface="Times New Roman"/>
                <a:ea typeface="Arial" pitchFamily="34" charset="0"/>
                <a:cs typeface="Times New Roman"/>
              </a:rPr>
              <a:t> </a:t>
            </a:r>
            <a:endParaRPr lang="ru-RU" sz="28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технического и гуманитарного профилей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во внеурочное время,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в том числе с использованием </a:t>
            </a:r>
            <a:r>
              <a:rPr kumimoji="0" lang="ru-RU" sz="2400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дистанционных форм обучения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4500" algn="l"/>
              </a:tabLst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и сетевого партнерства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/>
                <a:cs typeface="Times New Roman"/>
              </a:rPr>
              <a:t>Ожидаемые 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23675"/>
            <a:ext cx="8422063" cy="5450277"/>
          </a:xfrm>
        </p:spPr>
        <p:txBody>
          <a:bodyPr vert="horz" anchor="t">
            <a:noAutofit/>
          </a:bodyPr>
          <a:lstStyle/>
          <a:p>
            <a:r>
              <a:rPr lang="ru-RU" sz="2800" dirty="0"/>
              <a:t>Модернизация материально-технической базы для реализации образовательных программ цифрового, технического, естественнонаучного и гуманитарного профилей</a:t>
            </a:r>
          </a:p>
          <a:p>
            <a:r>
              <a:rPr lang="ru-RU" sz="2800" dirty="0"/>
              <a:t> Обновление перечня средств обучения и УМК; содержания образовательных программ; методик преподавания и оценивания</a:t>
            </a:r>
          </a:p>
          <a:p>
            <a:r>
              <a:rPr lang="ru-RU" sz="2800" dirty="0"/>
              <a:t> Внедрение дистанционных программ</a:t>
            </a:r>
          </a:p>
          <a:p>
            <a:r>
              <a:rPr lang="ru-RU" sz="2800" dirty="0"/>
              <a:t>Развитие сетевых форм</a:t>
            </a:r>
          </a:p>
          <a:p>
            <a:r>
              <a:rPr lang="ru-RU" sz="2800" dirty="0"/>
              <a:t>Актуализация дизайна инфраструктуры</a:t>
            </a:r>
          </a:p>
          <a:p>
            <a:endParaRPr lang="ru-RU" sz="28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логотип точки роста">
            <a:extLst>
              <a:ext uri="{FF2B5EF4-FFF2-40B4-BE49-F238E27FC236}">
                <a16:creationId xmlns:a16="http://schemas.microsoft.com/office/drawing/2014/main" id="{A3E258CA-12C6-471F-8CE5-7417E69F8C98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916" y="3645179"/>
            <a:ext cx="8472425" cy="321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602" y="3868607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может выполнять </a:t>
            </a:r>
            <a:r>
              <a:rPr lang="ru-RU" sz="3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функцию общественного пространства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развития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общекультурных компетенций,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цифровой грамотности,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шахматного образования,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деятельности, 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творческой, социальной самореализации детей, педагогов, родительской общественности.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A9180-4A16-4348-A070-C94E567DE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468" y="-267404"/>
            <a:ext cx="8033208" cy="1520072"/>
          </a:xfrm>
        </p:spPr>
        <p:txBody>
          <a:bodyPr vert="horz" anchor="b">
            <a:noAutofit/>
          </a:bodyPr>
          <a:lstStyle/>
          <a:p>
            <a:pPr algn="ctr">
              <a:spcAft>
                <a:spcPct val="0"/>
              </a:spcAft>
            </a:pPr>
            <a:r>
              <a:rPr lang="ru-RU" sz="2400" b="1" dirty="0">
                <a:latin typeface="Times New Roman"/>
                <a:cs typeface="Times New Roman"/>
              </a:rPr>
              <a:t>ФУНКЦИОНАЛЬНЫЕ ЗОНЫ:</a:t>
            </a:r>
            <a:endParaRPr lang="en-US" sz="2400">
              <a:ea typeface="+mj-lt"/>
              <a:cs typeface="+mj-lt"/>
            </a:endParaRPr>
          </a:p>
          <a:p>
            <a:pPr algn="ctr">
              <a:spcAft>
                <a:spcPct val="0"/>
              </a:spcAft>
            </a:pPr>
            <a:r>
              <a:rPr lang="ru-RU" sz="2400" b="1" dirty="0">
                <a:latin typeface="Times New Roman"/>
                <a:cs typeface="Times New Roman"/>
              </a:rPr>
              <a:t>ПОМЕЩЕНИЕ ДЛЯ ПРОЕКТНОЙ</a:t>
            </a:r>
            <a:r>
              <a:rPr lang="ru-RU" sz="2400" dirty="0">
                <a:latin typeface="Times New Roman"/>
                <a:cs typeface="Times New Roman"/>
              </a:rPr>
              <a:t> </a:t>
            </a:r>
            <a:r>
              <a:rPr lang="ru-RU" sz="2400" b="1" dirty="0">
                <a:latin typeface="Times New Roman"/>
                <a:cs typeface="Times New Roman"/>
              </a:rPr>
              <a:t>ДЕЯТЕЛЬНОСТИ</a:t>
            </a:r>
            <a:endParaRPr lang="en-US" sz="2400">
              <a:ea typeface="+mj-lt"/>
              <a:cs typeface="+mj-lt"/>
            </a:endParaRPr>
          </a:p>
          <a:p>
            <a:pPr algn="ctr">
              <a:spcBef>
                <a:spcPts val="0"/>
              </a:spcBef>
            </a:pPr>
            <a:r>
              <a:rPr lang="ru-RU" sz="2400" b="1" dirty="0">
                <a:latin typeface="Times New Roman"/>
                <a:cs typeface="Times New Roman"/>
              </a:rPr>
              <a:t>ОСНОВНЫЕ ПАРАМЕТРЫ ЗОНИРОВАНИЯ: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3E217-2BC4-405E-A009-5796DADE26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345" y="1258479"/>
            <a:ext cx="9129072" cy="5557194"/>
          </a:xfrm>
        </p:spPr>
        <p:txBody>
          <a:bodyPr vert="horz" anchor="t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/>
                <a:cs typeface="Times New Roman"/>
              </a:rPr>
              <a:t>Как индивидуальной, так и для групповой работы обеспечить разные виды </a:t>
            </a:r>
            <a:endParaRPr lang="ru-RU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Мебель максимально </a:t>
            </a:r>
            <a:r>
              <a:rPr lang="ru-RU" dirty="0" err="1">
                <a:latin typeface="Times New Roman"/>
                <a:cs typeface="Times New Roman"/>
              </a:rPr>
              <a:t>трасформируемая</a:t>
            </a:r>
            <a:r>
              <a:rPr lang="ru-RU" dirty="0">
                <a:latin typeface="Times New Roman"/>
                <a:cs typeface="Times New Roman"/>
              </a:rPr>
              <a:t>: </a:t>
            </a:r>
            <a:r>
              <a:rPr lang="ru-RU" dirty="0" err="1">
                <a:latin typeface="Times New Roman"/>
                <a:cs typeface="Times New Roman"/>
              </a:rPr>
              <a:t>подкатная</a:t>
            </a:r>
            <a:r>
              <a:rPr lang="ru-RU" dirty="0">
                <a:latin typeface="Times New Roman"/>
                <a:cs typeface="Times New Roman"/>
              </a:rPr>
              <a:t>, складная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/>
                <a:cs typeface="Times New Roman"/>
              </a:rPr>
              <a:t>Коворкинг - пространство, объединяющее людей для общения и творческого взаимодействия.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Рабочие места для групп 3-х и более человек.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Индивидуальные рабочие места (1-2 чел.).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Мини-лекторий.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Шахматная гостиная – удобные места для игры и хранение шахмат.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Мультимедиа – монтаж и съемка видео, работа с цифровыми устройствами, заявленные в инфраструктурных листах.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  <a:buFont typeface="Courier New,monospace"/>
              <a:buChar char="o"/>
            </a:pPr>
            <a:r>
              <a:rPr lang="ru-RU" dirty="0">
                <a:latin typeface="Times New Roman"/>
                <a:cs typeface="Times New Roman"/>
              </a:rPr>
              <a:t>Мягкие зоны.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BE89E3-9C44-4151-813F-742BA1C2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88" y="3617"/>
            <a:ext cx="7467600" cy="63408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Содержание работы центра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BB25AAB-615A-4F6C-BF3C-D440F960499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3787051"/>
              </p:ext>
            </p:extLst>
          </p:nvPr>
        </p:nvGraphicFramePr>
        <p:xfrm>
          <a:off x="-11783" y="612742"/>
          <a:ext cx="9174390" cy="634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735119364"/>
                    </a:ext>
                  </a:extLst>
                </a:gridCol>
                <a:gridCol w="5745390">
                  <a:extLst>
                    <a:ext uri="{9D8B030D-6E8A-4147-A177-3AD203B41FA5}">
                      <a16:colId xmlns:a16="http://schemas.microsoft.com/office/drawing/2014/main" val="2398822778"/>
                    </a:ext>
                  </a:extLst>
                </a:gridCol>
              </a:tblGrid>
              <a:tr h="3753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9325"/>
                  </a:ext>
                </a:extLst>
              </a:tr>
              <a:tr h="947275">
                <a:tc>
                  <a:txBody>
                    <a:bodyPr/>
                    <a:lstStyle/>
                    <a:p>
                      <a:r>
                        <a:rPr lang="ru-RU" dirty="0"/>
                        <a:t>Цифровой модуль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Основы программирования на языке </a:t>
                      </a:r>
                      <a:r>
                        <a:rPr lang="en-US" dirty="0"/>
                        <a:t>Scratch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Мобильная разработка и </a:t>
                      </a:r>
                      <a:r>
                        <a:rPr lang="en-US" dirty="0"/>
                        <a:t>VR/AR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55062"/>
                  </a:ext>
                </a:extLst>
              </a:tr>
              <a:tr h="1233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Основы программирования роботизированных систем – «</a:t>
                      </a:r>
                      <a:r>
                        <a:rPr lang="en-US" dirty="0" err="1"/>
                        <a:t>BasicCodingSills</a:t>
                      </a:r>
                      <a:r>
                        <a:rPr lang="en-US" dirty="0"/>
                        <a:t> C –</a:t>
                      </a:r>
                      <a:r>
                        <a:rPr lang="ru-RU" dirty="0"/>
                        <a:t> подобных языков программирования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6990"/>
                  </a:ext>
                </a:extLst>
              </a:tr>
              <a:tr h="375335">
                <a:tc>
                  <a:txBody>
                    <a:bodyPr/>
                    <a:lstStyle/>
                    <a:p>
                      <a:r>
                        <a:rPr lang="ru-RU" dirty="0"/>
                        <a:t>Естественнонаучный модуль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ТРИЗ – технологии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55119"/>
                  </a:ext>
                </a:extLst>
              </a:tr>
              <a:tr h="661305">
                <a:tc>
                  <a:txBody>
                    <a:bodyPr/>
                    <a:lstStyle/>
                    <a:p>
                      <a:r>
                        <a:rPr lang="ru-RU" dirty="0"/>
                        <a:t>Технический модуль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Аддитивные технологии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43781"/>
                  </a:ext>
                </a:extLst>
              </a:tr>
              <a:tr h="661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Шахматы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Логика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260618"/>
                  </a:ext>
                </a:extLst>
              </a:tr>
              <a:tr h="2091159">
                <a:tc>
                  <a:txBody>
                    <a:bodyPr/>
                    <a:lstStyle/>
                    <a:p>
                      <a:r>
                        <a:rPr lang="ru-RU" dirty="0"/>
                        <a:t>Гуманитарный модуль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Актерское мастерство/Искусство самопрезентации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Социальное проектирование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Смысловое чтение: </a:t>
                      </a:r>
                      <a:r>
                        <a:rPr lang="ru-RU" dirty="0" err="1"/>
                        <a:t>буктрейлеры</a:t>
                      </a:r>
                      <a:r>
                        <a:rPr lang="ru-RU" dirty="0"/>
                        <a:t>, мультипликация, социальная реклама, умное </a:t>
                      </a:r>
                      <a:r>
                        <a:rPr lang="ru-RU" dirty="0" err="1"/>
                        <a:t>блогерство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378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696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795</Words>
  <Application>Microsoft Office PowerPoint</Application>
  <PresentationFormat>Экран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МБОУ «Среднеикорецкая СОШ»  имени Героя Советского Союза Д.М. Яблочкина</vt:lpstr>
      <vt:lpstr>Презентация PowerPoint</vt:lpstr>
      <vt:lpstr> Распоряжение Министерства просвещения РФ №P-23 от 1 марта 2019 года</vt:lpstr>
      <vt:lpstr>Презентация PowerPoint</vt:lpstr>
      <vt:lpstr>Презентация PowerPoint</vt:lpstr>
      <vt:lpstr>Ожидаемые результаты</vt:lpstr>
      <vt:lpstr>          Центр может выполнять функцию общественного пространства  для развития  общекультурных компетенций,  цифровой грамотности,  шахматного образования,  проектной деятельности,  творческой, социальной самореализации детей, педагогов, родительской общественности. </vt:lpstr>
      <vt:lpstr>ФУНКЦИОНАЛЬНЫЕ ЗОНЫ: ПОМЕЩЕНИЕ ДЛЯ ПРОЕКТНОЙ ДЕЯТЕЛЬНОСТИ ОСНОВНЫЕ ПАРАМЕТРЫ ЗОНИРОВАНИЯ:</vt:lpstr>
      <vt:lpstr>Содержание работы центра</vt:lpstr>
      <vt:lpstr>Содержание работы центра</vt:lpstr>
      <vt:lpstr>НОВЫЕ ТЕХНОЛОГИИ ВЗАИМОДЕСТВИЯ</vt:lpstr>
      <vt:lpstr>Ключевые понятия ТРИЗ</vt:lpstr>
      <vt:lpstr>Ключевые понятия ТРИЗ</vt:lpstr>
      <vt:lpstr>Некоторые приёмы для решения задач и разрешения противоречий в классической ТРИЗ (всего 40).  </vt:lpstr>
      <vt:lpstr>Аддитивные технологии</vt:lpstr>
      <vt:lpstr>Прототипирование</vt:lpstr>
      <vt:lpstr>Социальное проектирование</vt:lpstr>
      <vt:lpstr>Буктрейлер как инновационное средство мотивации школьников к чтению </vt:lpstr>
      <vt:lpstr>Буктрейлер. План работы.</vt:lpstr>
      <vt:lpstr>"Каждый ребенок в свое время - есть настоящий гений" К. И. Чуковский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«Среднеикорецкая СОШ»  имени Героя Советского Союза Д.М. Яблочкина</dc:title>
  <dc:creator>admin</dc:creator>
  <cp:lastModifiedBy>Настя Белькевич</cp:lastModifiedBy>
  <cp:revision>361</cp:revision>
  <dcterms:created xsi:type="dcterms:W3CDTF">2019-10-24T11:04:25Z</dcterms:created>
  <dcterms:modified xsi:type="dcterms:W3CDTF">2019-10-24T18:33:15Z</dcterms:modified>
</cp:coreProperties>
</file>