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ПРАВА И ОБЯЗАННОСТИ»</a:t>
            </a:r>
            <a:endParaRPr lang="ru-RU" dirty="0"/>
          </a:p>
        </p:txBody>
      </p:sp>
      <p:sp>
        <p:nvSpPr>
          <p:cNvPr id="1026" name="AutoShape 2" descr="https://www.maam.ru/upload/blogs/1f58ef72b60fa3097f12ca382f6d04e6.jp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5786478" cy="408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3. Волк: «Колобок, колобок, я тебя съем!»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000372"/>
            <a:ext cx="5143504" cy="3357586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Конвенции о правах ребенка </a:t>
            </a:r>
            <a:r>
              <a:rPr lang="ru-RU" sz="4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 на защиту от физического насилия.</a:t>
            </a:r>
            <a:endParaRPr lang="ru-RU" sz="4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Фото 4 из галереи Колобок и лиса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48329"/>
            <a:ext cx="3643338" cy="448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Медведь: «Машенька, будешь у меня жить, печку топить, кашу варить».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85992"/>
            <a:ext cx="3686172" cy="41259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Конвенции о правах ребенка-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запрещена эксплуатация детского труда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Медведь с корзинкой - картинка     №95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17121"/>
            <a:ext cx="3857652" cy="370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5. Тигр </a:t>
            </a:r>
            <a:r>
              <a:rPr lang="ru-RU" dirty="0" err="1" smtClean="0"/>
              <a:t>Шерхан</a:t>
            </a:r>
            <a:r>
              <a:rPr lang="ru-RU" dirty="0" smtClean="0"/>
              <a:t>: «Человеческий детеныш мой, отдайте мне его».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214554"/>
            <a:ext cx="3543296" cy="42148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Конвенции о правах ребенка -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 воспитываться и жить в семье, где о нем заботятся и любят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Картинка мальчик возле тигра, Шерхан и Маугли, книги джунглей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https://undeadauthorsociety.files.wordpress.com/2016/11/shere-kha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admin\Desktop\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4643470" cy="303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Князь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младенцем вместе с матерью был посажен в бочку и выброшен в море.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571744"/>
            <a:ext cx="3757610" cy="3554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Конвенции о правах ребенка -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 на жизнь.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baby-scool.narod.ru/media/book/skazki/puschkin/img/saltan_mult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Российской Федерации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071678"/>
            <a:ext cx="3543296" cy="405448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Обязанность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круг действий возложенных на кого-нибудь и обязательных  для выполнения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admin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744093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4186238" cy="4554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Соблюдать законы.</a:t>
            </a:r>
          </a:p>
          <a:p>
            <a:r>
              <a:rPr lang="ru-RU" dirty="0" smtClean="0"/>
              <a:t>Охранять природу.                   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Защищать Отечество.</a:t>
            </a:r>
          </a:p>
          <a:p>
            <a:r>
              <a:rPr lang="ru-RU" dirty="0" smtClean="0"/>
              <a:t>Заботиться о родителях.</a:t>
            </a:r>
          </a:p>
          <a:p>
            <a:r>
              <a:rPr lang="ru-RU" dirty="0" smtClean="0"/>
              <a:t>Получить образование.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shop.ra-psp.ru/static/img/0000/0002/3002/23002273.dg3nog12yl.W330.jpg?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09644"/>
            <a:ext cx="4071966" cy="542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– ребенок, я — человек, я должен иметь права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то, чтобы жить в свободной стране, а не там, где идет война.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права, на то, чтоб любить и на то, чтобы быть любимым,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права, на то, чтобы жить и на свете быть самым счастливым.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права, чтобы мир на Земле царил всегда и везде.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права, чтобы в небе большом всегда была тишина.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26"/>
            <a:ext cx="9196581" cy="683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0MSDCF\DSC06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4399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«право», «права»?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91174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совокупность устанавливаемых и охраняемых государством  норм и правил, регулирующих отношения людей в обществе.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некие правила, которые должны выполнять все люди, чтобы жить счастливо и хорошо. Государство должно следить за тем, как выполняются правила и нормы, соблюдаются права людей, помогать своим гражданам, наказывать тех, кто мешает жить другим, нарушает их права.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Генеральная Ассамблея ООН  (это такая международная организация, которая объединяет 190 стран на земле)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провозгласила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Декларацию прав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ноября 1989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Генеральной Ассамблеей ООН была единогласно принята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Конвенция о правах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Конвенция о правах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Право на жизнь.</a:t>
            </a:r>
          </a:p>
          <a:p>
            <a:r>
              <a:rPr lang="ru-RU" dirty="0" smtClean="0"/>
              <a:t> Право на имя при рождении.</a:t>
            </a:r>
          </a:p>
          <a:p>
            <a:r>
              <a:rPr lang="ru-RU" dirty="0" smtClean="0"/>
              <a:t> Право на медицинскую помощь.</a:t>
            </a:r>
          </a:p>
          <a:p>
            <a:r>
              <a:rPr lang="ru-RU" dirty="0" smtClean="0"/>
              <a:t> Право на образование.</a:t>
            </a:r>
          </a:p>
          <a:p>
            <a:r>
              <a:rPr lang="ru-RU" dirty="0" smtClean="0"/>
              <a:t> Право на отдых и досуг.</a:t>
            </a:r>
          </a:p>
          <a:p>
            <a:r>
              <a:rPr lang="ru-RU" dirty="0" smtClean="0"/>
              <a:t> Право иметь имущество (полученное в дар или по наследству, а также приобретенное на средства ребенка).</a:t>
            </a:r>
          </a:p>
          <a:p>
            <a:r>
              <a:rPr lang="ru-RU" dirty="0" smtClean="0"/>
              <a:t> Право свободно выражать свои взгляды.</a:t>
            </a:r>
          </a:p>
          <a:p>
            <a:r>
              <a:rPr lang="ru-RU" dirty="0" smtClean="0"/>
              <a:t> Право на свободное перемещение.</a:t>
            </a:r>
          </a:p>
          <a:p>
            <a:r>
              <a:rPr lang="ru-RU" dirty="0" smtClean="0"/>
              <a:t> Право на заботу и воспитание родителями.</a:t>
            </a:r>
          </a:p>
          <a:p>
            <a:r>
              <a:rPr lang="ru-RU" dirty="0" smtClean="0"/>
              <a:t> Право на всестороннее развитие и уважение человеческого достоинства (ни один ребенок не должен подвергаться жестокому обращению, насилию и оскорблениям, эксплуатацию детского труда).</a:t>
            </a:r>
          </a:p>
          <a:p>
            <a:r>
              <a:rPr lang="ru-RU" dirty="0" smtClean="0"/>
              <a:t> Право на защиту своих прав и законных интересов родителями.</a:t>
            </a:r>
          </a:p>
          <a:p>
            <a:r>
              <a:rPr lang="ru-RU" dirty="0" smtClean="0"/>
              <a:t> Право на личную жизнь, семейную жизнь, неприкосновенность жилища, тайну переписки.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up/datas/237169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Скажите, какие из этих прав были нарушены в сказке «Золушка»?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214554"/>
            <a:ext cx="4471990" cy="39116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12290" name="AutoShape 2" descr="https://i.pinimg.com/736x/3e/39/d5/3e39d541de96dfff7aec30e8396af1bf--vintage-fairies-cinderella-stor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admin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214842" cy="479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«Юридическая консультация».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«Согласно Конвенции "О правах ребенка"...»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64320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Мачеха с утра до ночи заставляет Золушку трудиться. Несчастной девочке запрещено участвовать в играх и забавах ее сестер. Какая статья Конвенции была бы нарушена, если бы подобное происходило в наши дни?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786190"/>
            <a:ext cx="4257676" cy="2339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Конвенции о правах ребенка -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ребенка на отдых и досуг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llustrators.ru/uploads/illustration/image/418332/main_41833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4335215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2. Лиса Алиса: «Буратино, отдай мне эти денежки!»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3286124"/>
            <a:ext cx="3286148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Конвенции о правах ребенка </a:t>
            </a:r>
            <a:r>
              <a:rPr lang="ru-RU" sz="4000" dirty="0" smtClean="0">
                <a:solidFill>
                  <a:srgbClr val="FF0000"/>
                </a:solidFill>
              </a:rPr>
              <a:t>каждый ребенок имеет права на личное имущество.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218" name="AutoShape 2" descr="https://img-fotki.yandex.ru/get/6303/9962662.13c/0_736f1_eef28dd0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admin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3578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402</Words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 ПРАВА И ОБЯЗАННОСТИ»</vt:lpstr>
      <vt:lpstr>Что такое «право», «права»?  </vt:lpstr>
      <vt:lpstr>Слайд 3</vt:lpstr>
      <vt:lpstr>Конвенция о правах ребенка</vt:lpstr>
      <vt:lpstr>Слайд 5</vt:lpstr>
      <vt:lpstr>Скажите, какие из этих прав были нарушены в сказке «Золушка»?</vt:lpstr>
      <vt:lpstr> «Юридическая консультация». </vt:lpstr>
      <vt:lpstr>1. Мачеха с утра до ночи заставляет Золушку трудиться. Несчастной девочке запрещено участвовать в играх и забавах ее сестер. Какая статья Конвенции была бы нарушена, если бы подобное происходило в наши дни?</vt:lpstr>
      <vt:lpstr>2. Лиса Алиса: «Буратино, отдай мне эти денежки!» </vt:lpstr>
      <vt:lpstr>3. Волк: «Колобок, колобок, я тебя съем!»</vt:lpstr>
      <vt:lpstr>4. Медведь: «Машенька, будешь у меня жить, печку топить, кашу варить».</vt:lpstr>
      <vt:lpstr>5. Тигр Шерхан: «Человеческий детеныш мой, отдайте мне его».</vt:lpstr>
      <vt:lpstr>6. Князь Гвидон младенцем вместе с матерью был посажен в бочку и выброшен в море.</vt:lpstr>
      <vt:lpstr>Конституция Российской Федерации</vt:lpstr>
      <vt:lpstr>Обязанности: </vt:lpstr>
      <vt:lpstr>Я – ребенок, я — человек, я должен иметь права На то, чтобы жить в свободной стране, а не там, где идет война. Я имею права, на то, чтоб любить и на то, чтобы быть любимым, Я имею права, на то, чтобы жить и на свете быть самым счастливым. Я имею права, чтобы мир на Земле царил всегда и везде. Я имею права, чтобы в небе большом всегда была тишина.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ПРАВА И ОБЯЗАННОСТИ» </dc:title>
  <cp:lastModifiedBy>Admin</cp:lastModifiedBy>
  <cp:revision>12</cp:revision>
  <dcterms:modified xsi:type="dcterms:W3CDTF">2011-09-18T21:10:23Z</dcterms:modified>
</cp:coreProperties>
</file>