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36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30F49E6-F4E2-4480-BCE2-05871901D046}" type="datetimeFigureOut">
              <a:rPr lang="ru-RU" smtClean="0"/>
              <a:t>07.03.2016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B403E2-C244-48AA-9331-3845AD89C1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USER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0"/>
            <a:ext cx="3786182" cy="283963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64318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  <a:latin typeface="Monotype Corsiva" pitchFamily="66" charset="0"/>
              </a:rPr>
              <a:t>Животноводство</a:t>
            </a:r>
            <a:endParaRPr lang="ru-RU" sz="60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1028" name="Picture 4" descr="C:\Users\USER\Desktop\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732611"/>
            <a:ext cx="2286016" cy="285752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143240" y="5072074"/>
            <a:ext cx="57150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Monotype Corsiva" pitchFamily="66" charset="0"/>
              </a:rPr>
              <a:t>Автор презентации учитель начальных классов </a:t>
            </a:r>
          </a:p>
          <a:p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                 МКОУ  «</a:t>
            </a:r>
            <a:r>
              <a:rPr lang="ru-RU" sz="2400" dirty="0" err="1" smtClean="0">
                <a:latin typeface="Monotype Corsiva" pitchFamily="66" charset="0"/>
              </a:rPr>
              <a:t>Среднеикорецкая</a:t>
            </a:r>
            <a:r>
              <a:rPr lang="ru-RU" sz="2400" dirty="0" smtClean="0">
                <a:latin typeface="Monotype Corsiva" pitchFamily="66" charset="0"/>
              </a:rPr>
              <a:t> СОШ»</a:t>
            </a:r>
          </a:p>
          <a:p>
            <a:r>
              <a:rPr lang="ru-RU" sz="2400" dirty="0">
                <a:latin typeface="Monotype Corsiva" pitchFamily="66" charset="0"/>
              </a:rPr>
              <a:t> </a:t>
            </a:r>
            <a:r>
              <a:rPr lang="ru-RU" sz="2400" dirty="0" smtClean="0">
                <a:latin typeface="Monotype Corsiva" pitchFamily="66" charset="0"/>
              </a:rPr>
              <a:t>                Владимирова Юлия Анатольевна</a:t>
            </a:r>
            <a:endParaRPr lang="ru-RU" sz="24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i="1" dirty="0" smtClean="0">
                <a:solidFill>
                  <a:srgbClr val="FF0000"/>
                </a:solidFill>
                <a:latin typeface="Monotype Corsiva" pitchFamily="66" charset="0"/>
              </a:rPr>
              <a:t>Отгадай загадки</a:t>
            </a:r>
            <a:endParaRPr lang="ru-RU" sz="5400" b="1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2071678"/>
            <a:ext cx="3429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Заплелись густые травы,</a:t>
            </a:r>
          </a:p>
          <a:p>
            <a:r>
              <a:rPr lang="ru-RU" dirty="0" smtClean="0">
                <a:latin typeface="Comic Sans MS" pitchFamily="66" charset="0"/>
              </a:rPr>
              <a:t>Закудрявились луга,</a:t>
            </a:r>
          </a:p>
          <a:p>
            <a:r>
              <a:rPr lang="ru-RU" dirty="0" smtClean="0">
                <a:latin typeface="Comic Sans MS" pitchFamily="66" charset="0"/>
              </a:rPr>
              <a:t>Да и сам я весь кудрявый,</a:t>
            </a:r>
          </a:p>
          <a:p>
            <a:r>
              <a:rPr lang="ru-RU" dirty="0" smtClean="0">
                <a:latin typeface="Comic Sans MS" pitchFamily="66" charset="0"/>
              </a:rPr>
              <a:t>Даже завитком рога.</a:t>
            </a:r>
          </a:p>
          <a:p>
            <a:endParaRPr lang="ru-RU" dirty="0"/>
          </a:p>
        </p:txBody>
      </p:sp>
      <p:pic>
        <p:nvPicPr>
          <p:cNvPr id="2050" name="Picture 2" descr="C:\Users\USER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714752"/>
            <a:ext cx="2906485" cy="20002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929322" y="4643446"/>
            <a:ext cx="28575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Рыжий молокозавод</a:t>
            </a:r>
          </a:p>
          <a:p>
            <a:r>
              <a:rPr lang="ru-RU" dirty="0" smtClean="0">
                <a:latin typeface="Comic Sans MS" pitchFamily="66" charset="0"/>
              </a:rPr>
              <a:t>День жуёт и ночь жуёт:</a:t>
            </a:r>
          </a:p>
          <a:p>
            <a:r>
              <a:rPr lang="ru-RU" dirty="0" smtClean="0">
                <a:latin typeface="Comic Sans MS" pitchFamily="66" charset="0"/>
              </a:rPr>
              <a:t>Ведь траву не так легко</a:t>
            </a:r>
          </a:p>
          <a:p>
            <a:r>
              <a:rPr lang="ru-RU" dirty="0" smtClean="0">
                <a:latin typeface="Comic Sans MS" pitchFamily="66" charset="0"/>
              </a:rPr>
              <a:t>Переделать в молоко. 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2051" name="Picture 3" descr="C:\Users\USER\Desktop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000240"/>
            <a:ext cx="3009896" cy="2257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857232"/>
            <a:ext cx="4357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Не мой бы труд,</a:t>
            </a:r>
          </a:p>
          <a:p>
            <a:r>
              <a:rPr lang="ru-RU" dirty="0" smtClean="0">
                <a:latin typeface="Comic Sans MS" pitchFamily="66" charset="0"/>
              </a:rPr>
              <a:t>Не мой бы бег,</a:t>
            </a:r>
          </a:p>
          <a:p>
            <a:r>
              <a:rPr lang="ru-RU" dirty="0" smtClean="0">
                <a:latin typeface="Comic Sans MS" pitchFamily="66" charset="0"/>
              </a:rPr>
              <a:t>Ты плохо жил бы, человек.</a:t>
            </a:r>
          </a:p>
          <a:p>
            <a:r>
              <a:rPr lang="ru-RU" dirty="0" smtClean="0">
                <a:latin typeface="Comic Sans MS" pitchFamily="66" charset="0"/>
              </a:rPr>
              <a:t>Но в век машины и мотора,</a:t>
            </a:r>
          </a:p>
          <a:p>
            <a:r>
              <a:rPr lang="ru-RU" dirty="0" smtClean="0">
                <a:latin typeface="Comic Sans MS" pitchFamily="66" charset="0"/>
              </a:rPr>
              <a:t>Боюсь, в отставке буду скоро.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 descr="C:\Users\USER\Desktop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714356"/>
            <a:ext cx="1852602" cy="21894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500694" y="378619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У кого рога длиннее хвоста?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5" name="Picture 3" descr="C:\Users\USER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8" y="4714884"/>
            <a:ext cx="2332035" cy="183453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00100" y="2857496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Хвост крючком, нос пятачком.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6" name="Picture 4" descr="C:\Users\USER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3714752"/>
            <a:ext cx="3045313" cy="2162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30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071546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Monotype Corsiva" pitchFamily="66" charset="0"/>
              </a:rPr>
              <a:t>Животноводство</a:t>
            </a:r>
            <a:r>
              <a:rPr lang="ru-RU" sz="2800" dirty="0" smtClean="0">
                <a:latin typeface="Monotype Corsiva" pitchFamily="66" charset="0"/>
              </a:rPr>
              <a:t>-  это отрасль сельского хозяйства, которая занимается разведением домашних животных.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14348" y="221455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Птицеводство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571736" y="221455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Овцеводство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929190" y="221455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Рыбоводство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571604" y="2928934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Свиноводство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00496" y="2857496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Пчеловодство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572264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Звероводство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 rot="5400000">
            <a:off x="1214414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>
            <a:off x="1964513" y="253602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>
            <a:off x="3071802" y="207167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>
            <a:off x="4214810" y="2428868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>
            <a:off x="5572132" y="214311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rot="5400000">
            <a:off x="7286644" y="2428868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00034" y="385762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Коневодство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00364" y="371475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Скотоводство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786446" y="3714752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omic Sans MS" pitchFamily="66" charset="0"/>
              </a:rPr>
              <a:t>Оленеводство</a:t>
            </a:r>
            <a:endParaRPr lang="ru-RU" dirty="0">
              <a:latin typeface="Comic Sans MS" pitchFamily="66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 rot="5400000">
            <a:off x="142844" y="2928934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 rot="5400000">
            <a:off x="2893207" y="2893215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5572926" y="2856702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/>
      <p:bldP spid="44" grpId="0"/>
      <p:bldP spid="45" grpId="0"/>
      <p:bldP spid="46" grpId="0"/>
      <p:bldP spid="62" grpId="0"/>
      <p:bldP spid="63" grpId="0"/>
      <p:bldP spid="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528638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72132" y="1214422"/>
            <a:ext cx="335758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Monotype Corsiva" pitchFamily="66" charset="0"/>
              </a:rPr>
              <a:t>Слово </a:t>
            </a:r>
            <a:r>
              <a:rPr lang="ru-RU" sz="4400" dirty="0" smtClean="0">
                <a:solidFill>
                  <a:srgbClr val="FF0000"/>
                </a:solidFill>
                <a:latin typeface="Monotype Corsiva" pitchFamily="66" charset="0"/>
              </a:rPr>
              <a:t>«ветеринар» </a:t>
            </a:r>
            <a:r>
              <a:rPr lang="ru-RU" sz="4400" dirty="0" smtClean="0">
                <a:latin typeface="Monotype Corsiva" pitchFamily="66" charset="0"/>
              </a:rPr>
              <a:t>означает «лечащий скот». Слово это латинское.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Monotype Corsiva" pitchFamily="66" charset="0"/>
              </a:rPr>
              <a:t>Вывод:</a:t>
            </a:r>
            <a:endParaRPr lang="ru-RU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Животноводство – это выращивание домашних животных для получения продуктов питания и материалов для промышленности. Среди сельскохозяйственных животных есть звери, птицы, рыбы, насекомые.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159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Животноводство</vt:lpstr>
      <vt:lpstr>Отгадай загадки</vt:lpstr>
      <vt:lpstr>Презентация PowerPoint</vt:lpstr>
      <vt:lpstr>Презентация PowerPoint</vt:lpstr>
      <vt:lpstr>Презентация PowerPoint</vt:lpstr>
      <vt:lpstr>Презентация PowerPoint</vt:lpstr>
      <vt:lpstr>Вывод: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Животноводство</dc:title>
  <dc:creator>USER</dc:creator>
  <cp:lastModifiedBy>Андрей</cp:lastModifiedBy>
  <cp:revision>12</cp:revision>
  <dcterms:created xsi:type="dcterms:W3CDTF">2012-12-08T19:38:33Z</dcterms:created>
  <dcterms:modified xsi:type="dcterms:W3CDTF">2016-03-07T10:22:27Z</dcterms:modified>
</cp:coreProperties>
</file>