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313" r:id="rId3"/>
    <p:sldId id="330" r:id="rId4"/>
    <p:sldId id="301" r:id="rId5"/>
    <p:sldId id="331" r:id="rId6"/>
    <p:sldId id="289" r:id="rId7"/>
    <p:sldId id="333" r:id="rId8"/>
    <p:sldId id="335" r:id="rId9"/>
    <p:sldId id="336" r:id="rId10"/>
    <p:sldId id="320" r:id="rId11"/>
    <p:sldId id="303" r:id="rId12"/>
    <p:sldId id="337" r:id="rId13"/>
    <p:sldId id="309" r:id="rId14"/>
    <p:sldId id="338" r:id="rId15"/>
    <p:sldId id="339" r:id="rId16"/>
    <p:sldId id="340" r:id="rId17"/>
    <p:sldId id="341" r:id="rId18"/>
    <p:sldId id="307" r:id="rId19"/>
    <p:sldId id="319" r:id="rId20"/>
    <p:sldId id="310" r:id="rId21"/>
    <p:sldId id="342" r:id="rId22"/>
    <p:sldId id="34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9E0000"/>
    <a:srgbClr val="FF3399"/>
    <a:srgbClr val="A20000"/>
    <a:srgbClr val="F20000"/>
    <a:srgbClr val="FFD5D5"/>
    <a:srgbClr val="8000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6" autoAdjust="0"/>
  </p:normalViewPr>
  <p:slideViewPr>
    <p:cSldViewPr>
      <p:cViewPr>
        <p:scale>
          <a:sx n="60" d="100"/>
          <a:sy n="60" d="100"/>
        </p:scale>
        <p:origin x="-2436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40CC1-0BE0-44CB-BA03-AFAC4491F1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4AAB-51A0-46DE-A3D9-BC6714CCF4FC}">
      <dgm:prSet phldrT="[Текст]"/>
      <dgm:spPr/>
      <dgm:t>
        <a:bodyPr/>
        <a:lstStyle/>
        <a:p>
          <a:r>
            <a:rPr lang="ru-RU" dirty="0" smtClean="0">
              <a:solidFill>
                <a:srgbClr val="9E0000"/>
              </a:solidFill>
            </a:rPr>
            <a:t>1</a:t>
          </a:r>
          <a:endParaRPr lang="ru-RU" dirty="0">
            <a:solidFill>
              <a:srgbClr val="9E0000"/>
            </a:solidFill>
          </a:endParaRPr>
        </a:p>
      </dgm:t>
    </dgm:pt>
    <dgm:pt modelId="{AE9FC67E-32A7-4347-A692-3500A27BFD6E}" type="parTrans" cxnId="{7D2AED12-B404-4956-8D3D-DA4F3E6E83CA}">
      <dgm:prSet/>
      <dgm:spPr/>
      <dgm:t>
        <a:bodyPr/>
        <a:lstStyle/>
        <a:p>
          <a:endParaRPr lang="ru-RU"/>
        </a:p>
      </dgm:t>
    </dgm:pt>
    <dgm:pt modelId="{50C9824A-CB1F-4236-96F4-6F633E8A7C08}" type="sibTrans" cxnId="{7D2AED12-B404-4956-8D3D-DA4F3E6E83CA}">
      <dgm:prSet/>
      <dgm:spPr/>
      <dgm:t>
        <a:bodyPr/>
        <a:lstStyle/>
        <a:p>
          <a:endParaRPr lang="ru-RU"/>
        </a:p>
      </dgm:t>
    </dgm:pt>
    <dgm:pt modelId="{109F3419-66B9-4A9A-BBE3-8F4020D59A20}">
      <dgm:prSet phldrT="[Текст]" custT="1"/>
      <dgm:spPr/>
      <dgm:t>
        <a:bodyPr/>
        <a:lstStyle/>
        <a:p>
          <a:r>
            <a:rPr lang="ru-RU" sz="2800" dirty="0" smtClean="0"/>
            <a:t>Настроения и эмоционального состояния</a:t>
          </a:r>
          <a:endParaRPr lang="ru-RU" sz="2800" dirty="0"/>
        </a:p>
      </dgm:t>
    </dgm:pt>
    <dgm:pt modelId="{FDD278FF-D959-450D-BAC5-D641B5564DA0}" type="parTrans" cxnId="{3384C339-6BBC-4EBA-ADDA-C8BBB8EEFEBC}">
      <dgm:prSet/>
      <dgm:spPr/>
      <dgm:t>
        <a:bodyPr/>
        <a:lstStyle/>
        <a:p>
          <a:endParaRPr lang="ru-RU"/>
        </a:p>
      </dgm:t>
    </dgm:pt>
    <dgm:pt modelId="{2934ACF8-4CD2-4E3E-90D9-C760F5F6B081}" type="sibTrans" cxnId="{3384C339-6BBC-4EBA-ADDA-C8BBB8EEFEBC}">
      <dgm:prSet/>
      <dgm:spPr/>
      <dgm:t>
        <a:bodyPr/>
        <a:lstStyle/>
        <a:p>
          <a:endParaRPr lang="ru-RU"/>
        </a:p>
      </dgm:t>
    </dgm:pt>
    <dgm:pt modelId="{7E517293-9F00-4D12-9ED1-67D88A60B6BA}">
      <dgm:prSet phldrT="[Текст]" phldr="1"/>
      <dgm:spPr/>
      <dgm:t>
        <a:bodyPr/>
        <a:lstStyle/>
        <a:p>
          <a:endParaRPr lang="ru-RU" sz="2200"/>
        </a:p>
      </dgm:t>
    </dgm:pt>
    <dgm:pt modelId="{77801958-C934-4ED2-B468-A15FBED9309D}" type="parTrans" cxnId="{8810F5F4-015D-4388-9214-89BB2AE67839}">
      <dgm:prSet/>
      <dgm:spPr/>
      <dgm:t>
        <a:bodyPr/>
        <a:lstStyle/>
        <a:p>
          <a:endParaRPr lang="ru-RU"/>
        </a:p>
      </dgm:t>
    </dgm:pt>
    <dgm:pt modelId="{2A97CD39-2E17-4480-AC1F-7E2359E5B6B1}" type="sibTrans" cxnId="{8810F5F4-015D-4388-9214-89BB2AE67839}">
      <dgm:prSet/>
      <dgm:spPr/>
      <dgm:t>
        <a:bodyPr/>
        <a:lstStyle/>
        <a:p>
          <a:endParaRPr lang="ru-RU"/>
        </a:p>
      </dgm:t>
    </dgm:pt>
    <dgm:pt modelId="{85B4E27E-8493-40D1-AD22-BBB75F92F8FD}">
      <dgm:prSet phldrT="[Текст]"/>
      <dgm:spPr/>
      <dgm:t>
        <a:bodyPr/>
        <a:lstStyle/>
        <a:p>
          <a:r>
            <a:rPr lang="ru-RU" dirty="0" smtClean="0">
              <a:solidFill>
                <a:srgbClr val="9E0000"/>
              </a:solidFill>
            </a:rPr>
            <a:t>2</a:t>
          </a:r>
          <a:endParaRPr lang="ru-RU" dirty="0">
            <a:solidFill>
              <a:srgbClr val="9E0000"/>
            </a:solidFill>
          </a:endParaRPr>
        </a:p>
      </dgm:t>
    </dgm:pt>
    <dgm:pt modelId="{430170D7-5539-4CCD-A423-F88C7551560B}" type="parTrans" cxnId="{24D8A583-7E6B-4930-965B-A53F69C6EC42}">
      <dgm:prSet/>
      <dgm:spPr/>
      <dgm:t>
        <a:bodyPr/>
        <a:lstStyle/>
        <a:p>
          <a:endParaRPr lang="ru-RU"/>
        </a:p>
      </dgm:t>
    </dgm:pt>
    <dgm:pt modelId="{DBBDD91F-A03F-416F-A9BF-6ED0907DEC2A}" type="sibTrans" cxnId="{24D8A583-7E6B-4930-965B-A53F69C6EC42}">
      <dgm:prSet/>
      <dgm:spPr/>
      <dgm:t>
        <a:bodyPr/>
        <a:lstStyle/>
        <a:p>
          <a:endParaRPr lang="ru-RU"/>
        </a:p>
      </dgm:t>
    </dgm:pt>
    <dgm:pt modelId="{3A63D69E-A7A7-452C-9677-024525A9486A}">
      <dgm:prSet phldrT="[Текст]" custT="1"/>
      <dgm:spPr/>
      <dgm:t>
        <a:bodyPr/>
        <a:lstStyle/>
        <a:p>
          <a:r>
            <a:rPr lang="ru-RU" sz="2800" dirty="0" smtClean="0"/>
            <a:t>Содержания учебного материала</a:t>
          </a:r>
          <a:endParaRPr lang="ru-RU" sz="2800" dirty="0"/>
        </a:p>
      </dgm:t>
    </dgm:pt>
    <dgm:pt modelId="{8BC59924-3ED3-40ED-9A8B-31C06D212754}" type="parTrans" cxnId="{1C2F9DCF-7613-452B-8E2F-CE3ADAA3097E}">
      <dgm:prSet/>
      <dgm:spPr/>
      <dgm:t>
        <a:bodyPr/>
        <a:lstStyle/>
        <a:p>
          <a:endParaRPr lang="ru-RU"/>
        </a:p>
      </dgm:t>
    </dgm:pt>
    <dgm:pt modelId="{04EDEC0D-0204-4283-BB65-8207F1C70D4D}" type="sibTrans" cxnId="{1C2F9DCF-7613-452B-8E2F-CE3ADAA3097E}">
      <dgm:prSet/>
      <dgm:spPr/>
      <dgm:t>
        <a:bodyPr/>
        <a:lstStyle/>
        <a:p>
          <a:endParaRPr lang="ru-RU"/>
        </a:p>
      </dgm:t>
    </dgm:pt>
    <dgm:pt modelId="{B4825092-1052-4C66-8934-C895D6C8C4AD}">
      <dgm:prSet phldrT="[Текст]" phldr="1"/>
      <dgm:spPr/>
      <dgm:t>
        <a:bodyPr/>
        <a:lstStyle/>
        <a:p>
          <a:endParaRPr lang="ru-RU" sz="2500"/>
        </a:p>
      </dgm:t>
    </dgm:pt>
    <dgm:pt modelId="{65C24E32-A0ED-4439-8FBB-F2C0A3AAC1EC}" type="parTrans" cxnId="{DFEAD119-F0C0-415F-AC9C-8E917DD1814E}">
      <dgm:prSet/>
      <dgm:spPr/>
      <dgm:t>
        <a:bodyPr/>
        <a:lstStyle/>
        <a:p>
          <a:endParaRPr lang="ru-RU"/>
        </a:p>
      </dgm:t>
    </dgm:pt>
    <dgm:pt modelId="{BB495474-ED23-46C3-88EA-EEA1A4276433}" type="sibTrans" cxnId="{DFEAD119-F0C0-415F-AC9C-8E917DD1814E}">
      <dgm:prSet/>
      <dgm:spPr/>
      <dgm:t>
        <a:bodyPr/>
        <a:lstStyle/>
        <a:p>
          <a:endParaRPr lang="ru-RU"/>
        </a:p>
      </dgm:t>
    </dgm:pt>
    <dgm:pt modelId="{07868C42-8AA3-477D-9E3B-06135FF0EEFB}">
      <dgm:prSet phldrT="[Текст]"/>
      <dgm:spPr/>
      <dgm:t>
        <a:bodyPr/>
        <a:lstStyle/>
        <a:p>
          <a:r>
            <a:rPr lang="ru-RU" dirty="0" smtClean="0">
              <a:solidFill>
                <a:srgbClr val="9A0000"/>
              </a:solidFill>
            </a:rPr>
            <a:t>3</a:t>
          </a:r>
          <a:endParaRPr lang="ru-RU" dirty="0">
            <a:solidFill>
              <a:srgbClr val="9A0000"/>
            </a:solidFill>
          </a:endParaRPr>
        </a:p>
      </dgm:t>
    </dgm:pt>
    <dgm:pt modelId="{741F2FCB-D20A-4CDA-9E71-4EF306C5BF0F}" type="parTrans" cxnId="{F7D73A53-60B3-41C8-AE65-C345FDCC4D6A}">
      <dgm:prSet/>
      <dgm:spPr/>
      <dgm:t>
        <a:bodyPr/>
        <a:lstStyle/>
        <a:p>
          <a:endParaRPr lang="ru-RU"/>
        </a:p>
      </dgm:t>
    </dgm:pt>
    <dgm:pt modelId="{6B85DAB8-E5C9-4431-9E3A-E146D85C65FC}" type="sibTrans" cxnId="{F7D73A53-60B3-41C8-AE65-C345FDCC4D6A}">
      <dgm:prSet/>
      <dgm:spPr/>
      <dgm:t>
        <a:bodyPr/>
        <a:lstStyle/>
        <a:p>
          <a:endParaRPr lang="ru-RU"/>
        </a:p>
      </dgm:t>
    </dgm:pt>
    <dgm:pt modelId="{D7B4878E-F4FE-4E56-8F7B-CE96F4700F93}">
      <dgm:prSet phldrT="[Текст]" custT="1"/>
      <dgm:spPr/>
      <dgm:t>
        <a:bodyPr/>
        <a:lstStyle/>
        <a:p>
          <a:r>
            <a:rPr lang="ru-RU" sz="2800" dirty="0" smtClean="0"/>
            <a:t>Деятельности </a:t>
          </a:r>
          <a:endParaRPr lang="ru-RU" sz="2800" dirty="0"/>
        </a:p>
      </dgm:t>
    </dgm:pt>
    <dgm:pt modelId="{6046761E-BE3B-4E22-8DA6-05AA6BAF525D}" type="parTrans" cxnId="{840391D6-28C4-45FF-935C-0A07A33D9704}">
      <dgm:prSet/>
      <dgm:spPr/>
      <dgm:t>
        <a:bodyPr/>
        <a:lstStyle/>
        <a:p>
          <a:endParaRPr lang="ru-RU"/>
        </a:p>
      </dgm:t>
    </dgm:pt>
    <dgm:pt modelId="{5A98B650-96AB-459F-9A52-994FC990C1C7}" type="sibTrans" cxnId="{840391D6-28C4-45FF-935C-0A07A33D9704}">
      <dgm:prSet/>
      <dgm:spPr/>
      <dgm:t>
        <a:bodyPr/>
        <a:lstStyle/>
        <a:p>
          <a:endParaRPr lang="ru-RU"/>
        </a:p>
      </dgm:t>
    </dgm:pt>
    <dgm:pt modelId="{E8FC20A9-403C-4EF5-81EA-CF088ECDA0EA}">
      <dgm:prSet phldrT="[Текст]" phldr="1" custT="1"/>
      <dgm:spPr/>
      <dgm:t>
        <a:bodyPr/>
        <a:lstStyle/>
        <a:p>
          <a:endParaRPr lang="ru-RU" sz="2800" dirty="0"/>
        </a:p>
      </dgm:t>
    </dgm:pt>
    <dgm:pt modelId="{DA22B49E-7337-4B83-B0C0-21E491FBE634}" type="parTrans" cxnId="{01A8D8C3-FACD-48AC-9586-70B438E2D5E1}">
      <dgm:prSet/>
      <dgm:spPr/>
      <dgm:t>
        <a:bodyPr/>
        <a:lstStyle/>
        <a:p>
          <a:endParaRPr lang="ru-RU"/>
        </a:p>
      </dgm:t>
    </dgm:pt>
    <dgm:pt modelId="{71B5BC54-8CAF-46B3-8603-7B4D16EA88C8}" type="sibTrans" cxnId="{01A8D8C3-FACD-48AC-9586-70B438E2D5E1}">
      <dgm:prSet/>
      <dgm:spPr/>
      <dgm:t>
        <a:bodyPr/>
        <a:lstStyle/>
        <a:p>
          <a:endParaRPr lang="ru-RU"/>
        </a:p>
      </dgm:t>
    </dgm:pt>
    <dgm:pt modelId="{E8B9D27A-FE2A-40E6-9996-42841EDD5D20}" type="pres">
      <dgm:prSet presAssocID="{A5940CC1-0BE0-44CB-BA03-AFAC4491F1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28F813-32F9-4BE4-9F35-DBEF0BE4FE67}" type="pres">
      <dgm:prSet presAssocID="{9FB34AAB-51A0-46DE-A3D9-BC6714CCF4FC}" presName="composite" presStyleCnt="0"/>
      <dgm:spPr/>
    </dgm:pt>
    <dgm:pt modelId="{8EA6F16B-AE33-40A8-AD97-3ADDB2C4F867}" type="pres">
      <dgm:prSet presAssocID="{9FB34AAB-51A0-46DE-A3D9-BC6714CCF4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8F9C0-7DE4-4691-BC01-2DB1D95E2D27}" type="pres">
      <dgm:prSet presAssocID="{9FB34AAB-51A0-46DE-A3D9-BC6714CCF4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BC9B6-985D-4F86-B115-A1077B0BE82D}" type="pres">
      <dgm:prSet presAssocID="{50C9824A-CB1F-4236-96F4-6F633E8A7C08}" presName="sp" presStyleCnt="0"/>
      <dgm:spPr/>
    </dgm:pt>
    <dgm:pt modelId="{A75E21EA-2E1B-4348-BFC3-0AB16523D97C}" type="pres">
      <dgm:prSet presAssocID="{85B4E27E-8493-40D1-AD22-BBB75F92F8FD}" presName="composite" presStyleCnt="0"/>
      <dgm:spPr/>
    </dgm:pt>
    <dgm:pt modelId="{BAC54BC0-F172-4E58-BC76-05807528627E}" type="pres">
      <dgm:prSet presAssocID="{85B4E27E-8493-40D1-AD22-BBB75F92F8FD}" presName="parentText" presStyleLbl="alignNode1" presStyleIdx="1" presStyleCnt="3" custLinFactNeighborX="-6321" custLinFactNeighborY="3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C4D5-4A17-4F68-93CE-F7A867C418D3}" type="pres">
      <dgm:prSet presAssocID="{85B4E27E-8493-40D1-AD22-BBB75F92F8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3B546-A18B-4DDB-99BF-143EE8E02B45}" type="pres">
      <dgm:prSet presAssocID="{DBBDD91F-A03F-416F-A9BF-6ED0907DEC2A}" presName="sp" presStyleCnt="0"/>
      <dgm:spPr/>
    </dgm:pt>
    <dgm:pt modelId="{114F6781-DBDD-4924-BCEA-E06DE24FB6F2}" type="pres">
      <dgm:prSet presAssocID="{07868C42-8AA3-477D-9E3B-06135FF0EEFB}" presName="composite" presStyleCnt="0"/>
      <dgm:spPr/>
    </dgm:pt>
    <dgm:pt modelId="{1586F14C-2E74-4F76-81B8-2304CF5210CD}" type="pres">
      <dgm:prSet presAssocID="{07868C42-8AA3-477D-9E3B-06135FF0EE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E4A0-2894-40EA-ADFF-26304886A2AF}" type="pres">
      <dgm:prSet presAssocID="{07868C42-8AA3-477D-9E3B-06135FF0EE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0C845-B63E-403E-BB18-0F8E8CC40833}" type="presOf" srcId="{B4825092-1052-4C66-8934-C895D6C8C4AD}" destId="{D4AEC4D5-4A17-4F68-93CE-F7A867C418D3}" srcOrd="0" destOrd="1" presId="urn:microsoft.com/office/officeart/2005/8/layout/chevron2"/>
    <dgm:cxn modelId="{F99FBA47-6355-4F76-9FD7-57BFED3075EC}" type="presOf" srcId="{E8FC20A9-403C-4EF5-81EA-CF088ECDA0EA}" destId="{18C6E4A0-2894-40EA-ADFF-26304886A2AF}" srcOrd="0" destOrd="1" presId="urn:microsoft.com/office/officeart/2005/8/layout/chevron2"/>
    <dgm:cxn modelId="{14A3202A-8E53-472C-BB0E-1D738DCF2877}" type="presOf" srcId="{85B4E27E-8493-40D1-AD22-BBB75F92F8FD}" destId="{BAC54BC0-F172-4E58-BC76-05807528627E}" srcOrd="0" destOrd="0" presId="urn:microsoft.com/office/officeart/2005/8/layout/chevron2"/>
    <dgm:cxn modelId="{4D022FC7-300F-4CFE-94C3-E2D1A164FC48}" type="presOf" srcId="{3A63D69E-A7A7-452C-9677-024525A9486A}" destId="{D4AEC4D5-4A17-4F68-93CE-F7A867C418D3}" srcOrd="0" destOrd="0" presId="urn:microsoft.com/office/officeart/2005/8/layout/chevron2"/>
    <dgm:cxn modelId="{24D8A583-7E6B-4930-965B-A53F69C6EC42}" srcId="{A5940CC1-0BE0-44CB-BA03-AFAC4491F1B3}" destId="{85B4E27E-8493-40D1-AD22-BBB75F92F8FD}" srcOrd="1" destOrd="0" parTransId="{430170D7-5539-4CCD-A423-F88C7551560B}" sibTransId="{DBBDD91F-A03F-416F-A9BF-6ED0907DEC2A}"/>
    <dgm:cxn modelId="{F6AB1EF3-7D15-451B-B8D7-0DA3E444D8C6}" type="presOf" srcId="{7E517293-9F00-4D12-9ED1-67D88A60B6BA}" destId="{EC88F9C0-7DE4-4691-BC01-2DB1D95E2D27}" srcOrd="0" destOrd="1" presId="urn:microsoft.com/office/officeart/2005/8/layout/chevron2"/>
    <dgm:cxn modelId="{DFEAD119-F0C0-415F-AC9C-8E917DD1814E}" srcId="{85B4E27E-8493-40D1-AD22-BBB75F92F8FD}" destId="{B4825092-1052-4C66-8934-C895D6C8C4AD}" srcOrd="1" destOrd="0" parTransId="{65C24E32-A0ED-4439-8FBB-F2C0A3AAC1EC}" sibTransId="{BB495474-ED23-46C3-88EA-EEA1A4276433}"/>
    <dgm:cxn modelId="{80686B96-5390-465E-A413-3A5BE9A83D26}" type="presOf" srcId="{109F3419-66B9-4A9A-BBE3-8F4020D59A20}" destId="{EC88F9C0-7DE4-4691-BC01-2DB1D95E2D27}" srcOrd="0" destOrd="0" presId="urn:microsoft.com/office/officeart/2005/8/layout/chevron2"/>
    <dgm:cxn modelId="{840391D6-28C4-45FF-935C-0A07A33D9704}" srcId="{07868C42-8AA3-477D-9E3B-06135FF0EEFB}" destId="{D7B4878E-F4FE-4E56-8F7B-CE96F4700F93}" srcOrd="0" destOrd="0" parTransId="{6046761E-BE3B-4E22-8DA6-05AA6BAF525D}" sibTransId="{5A98B650-96AB-459F-9A52-994FC990C1C7}"/>
    <dgm:cxn modelId="{40847886-981D-4942-A7B3-9C0A468BA6D9}" type="presOf" srcId="{9FB34AAB-51A0-46DE-A3D9-BC6714CCF4FC}" destId="{8EA6F16B-AE33-40A8-AD97-3ADDB2C4F867}" srcOrd="0" destOrd="0" presId="urn:microsoft.com/office/officeart/2005/8/layout/chevron2"/>
    <dgm:cxn modelId="{7D2AED12-B404-4956-8D3D-DA4F3E6E83CA}" srcId="{A5940CC1-0BE0-44CB-BA03-AFAC4491F1B3}" destId="{9FB34AAB-51A0-46DE-A3D9-BC6714CCF4FC}" srcOrd="0" destOrd="0" parTransId="{AE9FC67E-32A7-4347-A692-3500A27BFD6E}" sibTransId="{50C9824A-CB1F-4236-96F4-6F633E8A7C08}"/>
    <dgm:cxn modelId="{EF5C6D88-CFC1-4B20-9A71-28DC353E3AC7}" type="presOf" srcId="{D7B4878E-F4FE-4E56-8F7B-CE96F4700F93}" destId="{18C6E4A0-2894-40EA-ADFF-26304886A2AF}" srcOrd="0" destOrd="0" presId="urn:microsoft.com/office/officeart/2005/8/layout/chevron2"/>
    <dgm:cxn modelId="{3F100AE3-22CE-431D-8447-F418E1806269}" type="presOf" srcId="{A5940CC1-0BE0-44CB-BA03-AFAC4491F1B3}" destId="{E8B9D27A-FE2A-40E6-9996-42841EDD5D20}" srcOrd="0" destOrd="0" presId="urn:microsoft.com/office/officeart/2005/8/layout/chevron2"/>
    <dgm:cxn modelId="{01A8D8C3-FACD-48AC-9586-70B438E2D5E1}" srcId="{07868C42-8AA3-477D-9E3B-06135FF0EEFB}" destId="{E8FC20A9-403C-4EF5-81EA-CF088ECDA0EA}" srcOrd="1" destOrd="0" parTransId="{DA22B49E-7337-4B83-B0C0-21E491FBE634}" sibTransId="{71B5BC54-8CAF-46B3-8603-7B4D16EA88C8}"/>
    <dgm:cxn modelId="{2FD9AD73-1EE5-43B8-B224-E43D3C36AEF9}" type="presOf" srcId="{07868C42-8AA3-477D-9E3B-06135FF0EEFB}" destId="{1586F14C-2E74-4F76-81B8-2304CF5210CD}" srcOrd="0" destOrd="0" presId="urn:microsoft.com/office/officeart/2005/8/layout/chevron2"/>
    <dgm:cxn modelId="{3384C339-6BBC-4EBA-ADDA-C8BBB8EEFEBC}" srcId="{9FB34AAB-51A0-46DE-A3D9-BC6714CCF4FC}" destId="{109F3419-66B9-4A9A-BBE3-8F4020D59A20}" srcOrd="0" destOrd="0" parTransId="{FDD278FF-D959-450D-BAC5-D641B5564DA0}" sibTransId="{2934ACF8-4CD2-4E3E-90D9-C760F5F6B081}"/>
    <dgm:cxn modelId="{8810F5F4-015D-4388-9214-89BB2AE67839}" srcId="{9FB34AAB-51A0-46DE-A3D9-BC6714CCF4FC}" destId="{7E517293-9F00-4D12-9ED1-67D88A60B6BA}" srcOrd="1" destOrd="0" parTransId="{77801958-C934-4ED2-B468-A15FBED9309D}" sibTransId="{2A97CD39-2E17-4480-AC1F-7E2359E5B6B1}"/>
    <dgm:cxn modelId="{1C2F9DCF-7613-452B-8E2F-CE3ADAA3097E}" srcId="{85B4E27E-8493-40D1-AD22-BBB75F92F8FD}" destId="{3A63D69E-A7A7-452C-9677-024525A9486A}" srcOrd="0" destOrd="0" parTransId="{8BC59924-3ED3-40ED-9A8B-31C06D212754}" sibTransId="{04EDEC0D-0204-4283-BB65-8207F1C70D4D}"/>
    <dgm:cxn modelId="{F7D73A53-60B3-41C8-AE65-C345FDCC4D6A}" srcId="{A5940CC1-0BE0-44CB-BA03-AFAC4491F1B3}" destId="{07868C42-8AA3-477D-9E3B-06135FF0EEFB}" srcOrd="2" destOrd="0" parTransId="{741F2FCB-D20A-4CDA-9E71-4EF306C5BF0F}" sibTransId="{6B85DAB8-E5C9-4431-9E3A-E146D85C65FC}"/>
    <dgm:cxn modelId="{1A847F05-1A18-46AA-9953-84FAD02DFD1F}" type="presParOf" srcId="{E8B9D27A-FE2A-40E6-9996-42841EDD5D20}" destId="{3428F813-32F9-4BE4-9F35-DBEF0BE4FE67}" srcOrd="0" destOrd="0" presId="urn:microsoft.com/office/officeart/2005/8/layout/chevron2"/>
    <dgm:cxn modelId="{5C245C80-FA6A-4C55-B409-299E78ADCDD6}" type="presParOf" srcId="{3428F813-32F9-4BE4-9F35-DBEF0BE4FE67}" destId="{8EA6F16B-AE33-40A8-AD97-3ADDB2C4F867}" srcOrd="0" destOrd="0" presId="urn:microsoft.com/office/officeart/2005/8/layout/chevron2"/>
    <dgm:cxn modelId="{D3FD3227-FB78-4A03-9E06-0D864A4033F6}" type="presParOf" srcId="{3428F813-32F9-4BE4-9F35-DBEF0BE4FE67}" destId="{EC88F9C0-7DE4-4691-BC01-2DB1D95E2D27}" srcOrd="1" destOrd="0" presId="urn:microsoft.com/office/officeart/2005/8/layout/chevron2"/>
    <dgm:cxn modelId="{4F3B8FB9-7DE9-4AD7-8B23-4926AB8897B6}" type="presParOf" srcId="{E8B9D27A-FE2A-40E6-9996-42841EDD5D20}" destId="{AE7BC9B6-985D-4F86-B115-A1077B0BE82D}" srcOrd="1" destOrd="0" presId="urn:microsoft.com/office/officeart/2005/8/layout/chevron2"/>
    <dgm:cxn modelId="{5CB86931-6F7B-47AE-95A0-3CC7997C89C7}" type="presParOf" srcId="{E8B9D27A-FE2A-40E6-9996-42841EDD5D20}" destId="{A75E21EA-2E1B-4348-BFC3-0AB16523D97C}" srcOrd="2" destOrd="0" presId="urn:microsoft.com/office/officeart/2005/8/layout/chevron2"/>
    <dgm:cxn modelId="{C87A7ED0-2294-464D-A620-6597047146F1}" type="presParOf" srcId="{A75E21EA-2E1B-4348-BFC3-0AB16523D97C}" destId="{BAC54BC0-F172-4E58-BC76-05807528627E}" srcOrd="0" destOrd="0" presId="urn:microsoft.com/office/officeart/2005/8/layout/chevron2"/>
    <dgm:cxn modelId="{0DD44B69-815A-4C97-A10D-BD2912479BB7}" type="presParOf" srcId="{A75E21EA-2E1B-4348-BFC3-0AB16523D97C}" destId="{D4AEC4D5-4A17-4F68-93CE-F7A867C418D3}" srcOrd="1" destOrd="0" presId="urn:microsoft.com/office/officeart/2005/8/layout/chevron2"/>
    <dgm:cxn modelId="{DBDC51FA-C884-47DB-AA24-A8C21EE303C4}" type="presParOf" srcId="{E8B9D27A-FE2A-40E6-9996-42841EDD5D20}" destId="{44F3B546-A18B-4DDB-99BF-143EE8E02B45}" srcOrd="3" destOrd="0" presId="urn:microsoft.com/office/officeart/2005/8/layout/chevron2"/>
    <dgm:cxn modelId="{1D66E18D-224F-4452-B80C-9461A305EDC4}" type="presParOf" srcId="{E8B9D27A-FE2A-40E6-9996-42841EDD5D20}" destId="{114F6781-DBDD-4924-BCEA-E06DE24FB6F2}" srcOrd="4" destOrd="0" presId="urn:microsoft.com/office/officeart/2005/8/layout/chevron2"/>
    <dgm:cxn modelId="{92BA883D-B988-4011-86FE-548BF378909D}" type="presParOf" srcId="{114F6781-DBDD-4924-BCEA-E06DE24FB6F2}" destId="{1586F14C-2E74-4F76-81B8-2304CF5210CD}" srcOrd="0" destOrd="0" presId="urn:microsoft.com/office/officeart/2005/8/layout/chevron2"/>
    <dgm:cxn modelId="{11C057AA-9CAC-4C42-A3FC-ECB755C376F7}" type="presParOf" srcId="{114F6781-DBDD-4924-BCEA-E06DE24FB6F2}" destId="{18C6E4A0-2894-40EA-ADFF-26304886A2AF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DE20-B38E-47D2-8549-16DDA594358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71B8-263E-48C7-B11F-C05E703D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71B8-263E-48C7-B11F-C05E703DDC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BFB0-CADC-4055-AED1-9778D8B60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B517-8520-4600-BCAD-925F5E640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52F62-3E33-417C-823A-2F91E2BAF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F25E-64B7-46F2-8FEC-A9BE9F7AC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777F-ED8D-4976-9561-9693F6399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639-8C07-4F76-9601-F945A904A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770E-25D1-4247-888D-F564E559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2928-F635-4BC1-B366-40211942B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2CED-C3B4-4122-A646-4DE3C1B6F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1D2E0-9E3E-4A4B-8132-24E5BE21B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E88C-3E7E-4D3B-8218-17270B946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2BBA777-F5CB-4D9C-9BF4-01435BF2C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428875" y="1500188"/>
            <a:ext cx="6072188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9"/>
              </a:avLst>
            </a:prstTxWarp>
          </a:bodyPr>
          <a:lstStyle/>
          <a:p>
            <a:pPr algn="ctr"/>
            <a:endParaRPr lang="ru-RU" sz="5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3492500" y="2781300"/>
            <a:ext cx="5183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400" i="1"/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4572000" y="3857625"/>
            <a:ext cx="3643313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b="1" i="1" dirty="0">
                <a:solidFill>
                  <a:schemeClr val="accent2"/>
                </a:solidFill>
              </a:rPr>
              <a:t>Мастер- класс </a:t>
            </a:r>
          </a:p>
          <a:p>
            <a:pPr algn="r">
              <a:lnSpc>
                <a:spcPct val="110000"/>
              </a:lnSpc>
            </a:pPr>
            <a:r>
              <a:rPr lang="ru-RU" b="1" i="1" dirty="0">
                <a:solidFill>
                  <a:schemeClr val="accent2"/>
                </a:solidFill>
              </a:rPr>
              <a:t>учителя начальных классов</a:t>
            </a:r>
          </a:p>
          <a:p>
            <a:pPr algn="r">
              <a:lnSpc>
                <a:spcPct val="110000"/>
              </a:lnSpc>
            </a:pPr>
            <a:r>
              <a:rPr lang="ru-RU" b="1" i="1" smtClean="0">
                <a:solidFill>
                  <a:schemeClr val="accent2"/>
                </a:solidFill>
              </a:rPr>
              <a:t>Харченко </a:t>
            </a:r>
            <a:r>
              <a:rPr lang="ru-RU" b="1" i="1" dirty="0" smtClean="0">
                <a:solidFill>
                  <a:schemeClr val="accent2"/>
                </a:solidFill>
              </a:rPr>
              <a:t>Е.С.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15361" name="Picture 1" descr="C:\Users\Ольга\Desktop\вставки\logo-new-schole-vnedreniefgo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71480"/>
            <a:ext cx="2357454" cy="161651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14612" y="1925002"/>
            <a:ext cx="5929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Освоение начальных форм познавательной и личностной рефлексии в начальных классах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24.JPG"/>
          <p:cNvPicPr>
            <a:picLocks noChangeAspect="1"/>
          </p:cNvPicPr>
          <p:nvPr/>
        </p:nvPicPr>
        <p:blipFill>
          <a:blip r:embed="rId2"/>
          <a:srcRect l="6592" t="2930" r="3320" b="2941"/>
          <a:stretch>
            <a:fillRect/>
          </a:stretch>
        </p:blipFill>
        <p:spPr>
          <a:xfrm>
            <a:off x="2428860" y="714356"/>
            <a:ext cx="29289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422.JPG"/>
          <p:cNvPicPr>
            <a:picLocks noChangeAspect="1"/>
          </p:cNvPicPr>
          <p:nvPr/>
        </p:nvPicPr>
        <p:blipFill>
          <a:blip r:embed="rId3"/>
          <a:srcRect l="2197" t="2930"/>
          <a:stretch>
            <a:fillRect/>
          </a:stretch>
        </p:blipFill>
        <p:spPr>
          <a:xfrm>
            <a:off x="5143504" y="2357430"/>
            <a:ext cx="3179762" cy="23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4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071810"/>
            <a:ext cx="3727453" cy="279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571744"/>
            <a:ext cx="2071702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000109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«Дерево творчества»</a:t>
            </a:r>
            <a:endParaRPr lang="ru-RU" dirty="0"/>
          </a:p>
        </p:txBody>
      </p:sp>
      <p:pic>
        <p:nvPicPr>
          <p:cNvPr id="5" name="Рисунок 4" descr="рефлексия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857232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3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000108"/>
            <a:ext cx="1785950" cy="23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рефлексия 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357562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929454" y="642918"/>
            <a:ext cx="205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«Солнышко»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264318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«Цветок»    «Почта»</a:t>
            </a:r>
            <a:endParaRPr lang="ru-RU" dirty="0"/>
          </a:p>
        </p:txBody>
      </p:sp>
      <p:pic>
        <p:nvPicPr>
          <p:cNvPr id="12" name="Рисунок 11" descr="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571876"/>
            <a:ext cx="1643056" cy="219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071538" y="428604"/>
            <a:ext cx="928694" cy="71438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Рисунок 13" descr="4161729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1000108"/>
            <a:ext cx="1224744" cy="1000132"/>
          </a:xfrm>
          <a:prstGeom prst="rect">
            <a:avLst/>
          </a:prstGeom>
        </p:spPr>
      </p:pic>
      <p:pic>
        <p:nvPicPr>
          <p:cNvPr id="15" name="Picture 4" descr="flash_prikoly_i_flash_multik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285860"/>
            <a:ext cx="1038269" cy="785817"/>
          </a:xfrm>
          <a:prstGeom prst="rect">
            <a:avLst/>
          </a:prstGeom>
          <a:noFill/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 rot="280536">
            <a:off x="1377430" y="477873"/>
            <a:ext cx="1231097" cy="544403"/>
          </a:xfrm>
          <a:prstGeom prst="cloudCallout">
            <a:avLst>
              <a:gd name="adj1" fmla="val -97532"/>
              <a:gd name="adj2" fmla="val 25634"/>
            </a:avLst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928926" y="42860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«Светофор»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B10A-FD97-47A2-BB7D-AC23CA657AD0}" type="slidenum">
              <a:rPr lang="ru-RU"/>
              <a:pPr/>
              <a:t>12</a:t>
            </a:fld>
            <a:endParaRPr lang="ru-RU"/>
          </a:p>
        </p:txBody>
      </p:sp>
      <p:pic>
        <p:nvPicPr>
          <p:cNvPr id="16389" name="Picture 5" descr="0_35db9_5b35879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981075"/>
            <a:ext cx="3779838" cy="5589588"/>
          </a:xfrm>
          <a:prstGeom prst="rect">
            <a:avLst/>
          </a:prstGeom>
          <a:noFill/>
        </p:spPr>
      </p:pic>
      <p:pic>
        <p:nvPicPr>
          <p:cNvPr id="16390" name="Picture 6" descr="0_35dc0_ce89c820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3954462" cy="5715000"/>
          </a:xfrm>
          <a:prstGeom prst="rect">
            <a:avLst/>
          </a:prstGeom>
          <a:noFill/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211638" y="2420938"/>
            <a:ext cx="792162" cy="4248150"/>
          </a:xfrm>
          <a:prstGeom prst="upArrow">
            <a:avLst>
              <a:gd name="adj1" fmla="val 50000"/>
              <a:gd name="adj2" fmla="val 1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696075" cy="62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Маятник настроения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24"/>
          <p:cNvPicPr>
            <a:picLocks noChangeAspect="1" noChangeArrowheads="1"/>
          </p:cNvPicPr>
          <p:nvPr/>
        </p:nvPicPr>
        <p:blipFill>
          <a:blip r:embed="rId2"/>
          <a:srcRect l="35437" t="34744" r="16019" b="8214"/>
          <a:stretch>
            <a:fillRect/>
          </a:stretch>
        </p:blipFill>
        <p:spPr bwMode="auto">
          <a:xfrm>
            <a:off x="5000628" y="2500306"/>
            <a:ext cx="166313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9124" y="714356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«Лесенка успеха»</a:t>
            </a:r>
            <a:endParaRPr lang="ru-RU" dirty="0"/>
          </a:p>
        </p:txBody>
      </p:sp>
      <p:pic>
        <p:nvPicPr>
          <p:cNvPr id="34821" name="Picture 5" descr="IMG_21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25336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2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29132"/>
            <a:ext cx="1714512" cy="128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786058"/>
            <a:ext cx="1928808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214554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01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4071942"/>
            <a:ext cx="3071802" cy="230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71539" y="714356"/>
            <a:ext cx="757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Больших успехов достигает тот, кто может контролировать свой путь к успеху!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3F4-6C27-44BD-A293-41EE67ED225C}" type="slidenum">
              <a:rPr lang="ru-RU"/>
              <a:pPr/>
              <a:t>14</a:t>
            </a:fld>
            <a:endParaRPr lang="ru-RU"/>
          </a:p>
        </p:txBody>
      </p:sp>
      <p:pic>
        <p:nvPicPr>
          <p:cNvPr id="28677" name="Picture 5" descr="vinog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5832475" cy="5638800"/>
          </a:xfrm>
          <a:prstGeom prst="rect">
            <a:avLst/>
          </a:prstGeom>
          <a:noFill/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424862" cy="62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Дерево  успеха</a:t>
            </a:r>
          </a:p>
        </p:txBody>
      </p:sp>
      <p:pic>
        <p:nvPicPr>
          <p:cNvPr id="28679" name="Picture 7" descr="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876300" cy="1714500"/>
          </a:xfrm>
          <a:prstGeom prst="rect">
            <a:avLst/>
          </a:prstGeom>
          <a:noFill/>
        </p:spPr>
      </p:pic>
      <p:pic>
        <p:nvPicPr>
          <p:cNvPr id="28680" name="Picture 8" descr="list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36838"/>
            <a:ext cx="935037" cy="2016125"/>
          </a:xfrm>
          <a:prstGeom prst="rect">
            <a:avLst/>
          </a:prstGeom>
          <a:noFill/>
        </p:spPr>
      </p:pic>
      <p:pic>
        <p:nvPicPr>
          <p:cNvPr id="28681" name="Picture 9" descr="list10 45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4797425"/>
            <a:ext cx="8763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C63-FD86-4485-AFDB-14B99B0C68F4}" type="slidenum">
              <a:rPr lang="ru-RU"/>
              <a:pPr/>
              <a:t>15</a:t>
            </a:fld>
            <a:endParaRPr 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66960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Сегодня на уроке я...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7848600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научился</a:t>
            </a:r>
          </a:p>
          <a:p>
            <a:pPr algn="ctr"/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было интересно</a:t>
            </a:r>
          </a:p>
          <a:p>
            <a:pPr algn="ctr"/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было трудно </a:t>
            </a:r>
          </a:p>
          <a:p>
            <a:pPr algn="ctr"/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мои ощущения</a:t>
            </a:r>
          </a:p>
          <a:p>
            <a:pPr algn="ctr"/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больше всего понравилось...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33500" y="1447800"/>
            <a:ext cx="6019800" cy="156966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charset="0"/>
              </a:rPr>
              <a:t>„</a:t>
            </a:r>
            <a:r>
              <a:rPr lang="ru-RU" sz="32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charset="0"/>
              </a:rPr>
              <a:t>Я“           0________10</a:t>
            </a:r>
            <a:endParaRPr lang="ru-RU" sz="3200" b="1" dirty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eaLnBrk="0" hangingPunct="0">
              <a:defRPr/>
            </a:pPr>
            <a:r>
              <a:rPr lang="ru-RU" sz="32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charset="0"/>
              </a:rPr>
              <a:t>„Мы“         0________10</a:t>
            </a:r>
            <a:endParaRPr lang="ru-RU" sz="3200" b="1" dirty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eaLnBrk="0" hangingPunct="0">
              <a:defRPr/>
            </a:pPr>
            <a:r>
              <a:rPr lang="ru-RU" sz="32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charset="0"/>
              </a:rPr>
              <a:t>„Дело“       0________10</a:t>
            </a:r>
            <a:endParaRPr lang="ru-RU" sz="3200" b="1" dirty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143248"/>
          <a:ext cx="9144001" cy="14020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287241"/>
                <a:gridCol w="2810961"/>
                <a:gridCol w="404579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Урок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Я на уроке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Итог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1. интересно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1. работал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1. понял материал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2. скучно</a:t>
                      </a:r>
                      <a:endParaRPr lang="ru-RU" sz="2000" b="1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2. отдыхал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2. узнал больше, чем знал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3.безразлично</a:t>
                      </a:r>
                      <a:endParaRPr lang="ru-RU" sz="2000" b="1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3.помогал другим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3.не понял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4857760"/>
          <a:ext cx="6096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 + »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 - »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 ? »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Monotype Corsiva" pitchFamily="66" charset="0"/>
              </a:rPr>
              <a:t>Рефлексия содержания учебного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827213"/>
            <a:ext cx="7086600" cy="4573587"/>
          </a:xfrm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>"Синквейн".</a:t>
            </a:r>
          </a:p>
          <a:p>
            <a:pPr algn="l"/>
            <a:r>
              <a:rPr lang="ru-RU" sz="2400" b="1" smtClean="0">
                <a:solidFill>
                  <a:schemeClr val="tx1"/>
                </a:solidFill>
              </a:rPr>
              <a:t>1-я строка </a:t>
            </a:r>
            <a:r>
              <a:rPr lang="ru-RU" sz="2400" b="1" i="1" smtClean="0">
                <a:solidFill>
                  <a:schemeClr val="tx1"/>
                </a:solidFill>
              </a:rPr>
              <a:t>– одно ключевое слово, определяющее содержание синквейна;</a:t>
            </a:r>
          </a:p>
          <a:p>
            <a:pPr algn="l"/>
            <a:r>
              <a:rPr lang="ru-RU" sz="2400" b="1" smtClean="0">
                <a:solidFill>
                  <a:schemeClr val="tx1"/>
                </a:solidFill>
              </a:rPr>
              <a:t>2-я строка </a:t>
            </a:r>
            <a:r>
              <a:rPr lang="ru-RU" sz="2400" b="1" i="1" smtClean="0">
                <a:solidFill>
                  <a:schemeClr val="tx1"/>
                </a:solidFill>
              </a:rPr>
              <a:t>– два прилагательных, характеризующих данное понятие;</a:t>
            </a:r>
          </a:p>
          <a:p>
            <a:pPr algn="l"/>
            <a:r>
              <a:rPr lang="ru-RU" sz="2400" b="1" smtClean="0">
                <a:solidFill>
                  <a:schemeClr val="tx1"/>
                </a:solidFill>
              </a:rPr>
              <a:t>3-я строка </a:t>
            </a:r>
            <a:r>
              <a:rPr lang="ru-RU" sz="2400" b="1" i="1" smtClean="0">
                <a:solidFill>
                  <a:schemeClr val="tx1"/>
                </a:solidFill>
              </a:rPr>
              <a:t>– три глагола, обозначающих действие в рамках заданной темы;</a:t>
            </a:r>
          </a:p>
          <a:p>
            <a:pPr algn="l"/>
            <a:r>
              <a:rPr lang="ru-RU" sz="2400" b="1" smtClean="0">
                <a:solidFill>
                  <a:schemeClr val="tx1"/>
                </a:solidFill>
              </a:rPr>
              <a:t>4-я строка </a:t>
            </a:r>
            <a:r>
              <a:rPr lang="ru-RU" sz="2400" b="1" i="1" smtClean="0">
                <a:solidFill>
                  <a:schemeClr val="tx1"/>
                </a:solidFill>
              </a:rPr>
              <a:t>– короткое предложение, раскрывающее суть темы или отношение к ней;</a:t>
            </a:r>
          </a:p>
          <a:p>
            <a:pPr algn="l"/>
            <a:r>
              <a:rPr lang="ru-RU" sz="2400" b="1" smtClean="0">
                <a:solidFill>
                  <a:schemeClr val="tx1"/>
                </a:solidFill>
              </a:rPr>
              <a:t>5-я строка </a:t>
            </a:r>
            <a:r>
              <a:rPr lang="ru-RU" sz="2400" b="1" i="1" smtClean="0">
                <a:solidFill>
                  <a:schemeClr val="tx1"/>
                </a:solidFill>
              </a:rPr>
              <a:t>– синоним ключевого слова (существительное).</a:t>
            </a:r>
          </a:p>
          <a:p>
            <a:endParaRPr lang="ru-RU" sz="2000" smtClean="0">
              <a:solidFill>
                <a:schemeClr val="tx1"/>
              </a:solidFill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82663" y="381000"/>
            <a:ext cx="7696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Monotype Corsiva" pitchFamily="66" charset="0"/>
              </a:rPr>
              <a:t>Рефлексия содержания учебного материала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флексия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786058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429000"/>
            <a:ext cx="3357586" cy="251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785794"/>
            <a:ext cx="75724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  </a:t>
            </a:r>
            <a:r>
              <a:rPr lang="ru-RU" sz="2400" b="1" dirty="0" smtClean="0"/>
              <a:t>Упражнение «Плюс- минус- интересно»</a:t>
            </a:r>
          </a:p>
          <a:p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 «Маркировка»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«Запустите корабль</a:t>
            </a:r>
          </a:p>
          <a:p>
            <a:r>
              <a:rPr lang="ru-RU" sz="2400" b="1" dirty="0" smtClean="0"/>
              <a:t> в море знаний»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8318530" cy="14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i="1" dirty="0" smtClean="0">
                <a:solidFill>
                  <a:srgbClr val="800000"/>
                </a:solidFill>
              </a:rPr>
              <a:t>Рефлексия на уроке- это совместная деятельность учащихся и учителя, позволяющая совершенствовать учебный процесс, ориентируясь на личность каждого ученика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2428868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0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857628"/>
            <a:ext cx="2714612" cy="2035959"/>
          </a:xfrm>
          <a:prstGeom prst="rect">
            <a:avLst/>
          </a:prstGeom>
        </p:spPr>
      </p:pic>
      <p:pic>
        <p:nvPicPr>
          <p:cNvPr id="8" name="Рисунок 7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52" y="2071679"/>
            <a:ext cx="2571768" cy="1928826"/>
          </a:xfrm>
          <a:prstGeom prst="rect">
            <a:avLst/>
          </a:prstGeom>
        </p:spPr>
      </p:pic>
      <p:pic>
        <p:nvPicPr>
          <p:cNvPr id="9" name="Рисунок 8" descr="IMG_0034.JPG"/>
          <p:cNvPicPr>
            <a:picLocks noChangeAspect="1"/>
          </p:cNvPicPr>
          <p:nvPr/>
        </p:nvPicPr>
        <p:blipFill>
          <a:blip r:embed="rId4" cstate="print"/>
          <a:srcRect t="14611" r="17808"/>
          <a:stretch>
            <a:fillRect/>
          </a:stretch>
        </p:blipFill>
        <p:spPr>
          <a:xfrm>
            <a:off x="2357422" y="2143116"/>
            <a:ext cx="2714612" cy="2115151"/>
          </a:xfrm>
          <a:prstGeom prst="rect">
            <a:avLst/>
          </a:prstGeom>
        </p:spPr>
      </p:pic>
      <p:pic>
        <p:nvPicPr>
          <p:cNvPr id="10" name="Рисунок 9" descr="001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929066"/>
            <a:ext cx="3071802" cy="230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8"/>
          <p:cNvSpPr txBox="1">
            <a:spLocks noChangeArrowheads="1"/>
          </p:cNvSpPr>
          <p:nvPr/>
        </p:nvSpPr>
        <p:spPr bwMode="auto">
          <a:xfrm>
            <a:off x="714348" y="1000109"/>
            <a:ext cx="7961340" cy="221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SzPct val="110000"/>
              <a:buFontTx/>
              <a:buBlip>
                <a:blip r:embed="rId2"/>
              </a:buBlip>
            </a:pP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8688" name="Text Box 18"/>
          <p:cNvSpPr txBox="1">
            <a:spLocks noChangeArrowheads="1"/>
          </p:cNvSpPr>
          <p:nvPr/>
        </p:nvSpPr>
        <p:spPr bwMode="auto">
          <a:xfrm>
            <a:off x="1331913" y="3284538"/>
            <a:ext cx="73437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lvl="4" indent="-228600">
              <a:lnSpc>
                <a:spcPct val="110000"/>
              </a:lnSpc>
              <a:buSzPct val="90000"/>
              <a:buFontTx/>
              <a:buBlip>
                <a:blip r:embed="rId3"/>
              </a:buBlip>
            </a:pP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611189" y="908051"/>
            <a:ext cx="803277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000" b="1" i="1" dirty="0" smtClean="0">
                <a:solidFill>
                  <a:srgbClr val="800000"/>
                </a:solidFill>
              </a:rPr>
              <a:t>Цель мастер- класса</a:t>
            </a:r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3786188" y="26431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000240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Повысить мотивацию учителей к овладению рефлексивной 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деятельностью учащихся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81042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000" b="1" i="1" dirty="0" smtClean="0">
                <a:solidFill>
                  <a:srgbClr val="800000"/>
                </a:solidFill>
              </a:rPr>
              <a:t>Зададим себе вопросы:</a:t>
            </a:r>
          </a:p>
          <a:p>
            <a:pPr algn="ctr">
              <a:lnSpc>
                <a:spcPct val="110000"/>
              </a:lnSpc>
            </a:pPr>
            <a:r>
              <a:rPr lang="ru-RU" sz="4000" b="1" i="1" dirty="0" smtClean="0">
                <a:solidFill>
                  <a:srgbClr val="800000"/>
                </a:solidFill>
              </a:rPr>
              <a:t>-</a:t>
            </a:r>
            <a:r>
              <a:rPr lang="ru-RU" sz="2400" b="1" i="1" dirty="0" smtClean="0">
                <a:solidFill>
                  <a:srgbClr val="800000"/>
                </a:solidFill>
              </a:rPr>
              <a:t>Что я делаю?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-С какой целью?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-Каковы результаты моей деятельности?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-Как я этого достиг?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-Можно ли сделать лучше?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-Что я буду делать дальше?</a:t>
            </a: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>
              <a:solidFill>
                <a:srgbClr val="800000"/>
              </a:solidFill>
            </a:endParaRPr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1357298"/>
            <a:ext cx="79296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7304a3ab67da06eaa0a3f50f685f418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429132"/>
            <a:ext cx="3357586" cy="203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Учить детей сегодня трудно,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раньше было нелегко.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Читать, считать, писать учили: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«Даёт корова молоко».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Век XXI – век открытий,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Век инноваций, новизны,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  от учителя зависит,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Какими дети быть должны.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Желаем вам, чтоб дети  в вашем классе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Светились от улыбок и любви,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Здоровья вам и творческих успехов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век инноваций, новизны!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F99E-EA62-4D86-905F-8624C6A3FCFE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33796" name="Picture 4" descr="flash_prikoly_i_flash_mult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5327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755650" y="3789363"/>
            <a:ext cx="7993063" cy="2089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Всем   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57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sz="3600" b="1" dirty="0" smtClean="0"/>
              <a:t>Тот, кто сумел </a:t>
            </a:r>
            <a:r>
              <a:rPr lang="ru-RU" sz="3600" b="1" dirty="0" err="1" smtClean="0"/>
              <a:t>отрефлексировать</a:t>
            </a:r>
            <a:r>
              <a:rPr lang="ru-RU" sz="3600" b="1" dirty="0" smtClean="0"/>
              <a:t> действительность,  тот и получает преимущества в движении вперёд»  </a:t>
            </a:r>
            <a:endParaRPr lang="ru-RU" sz="3600" b="1" dirty="0" smtClean="0"/>
          </a:p>
          <a:p>
            <a:r>
              <a:rPr lang="ru-RU" sz="3600" b="1" dirty="0" smtClean="0"/>
              <a:t> </a:t>
            </a:r>
            <a:r>
              <a:rPr lang="ru-RU" sz="3600" b="1" dirty="0" smtClean="0"/>
              <a:t>                          </a:t>
            </a:r>
            <a:r>
              <a:rPr lang="ru-RU" sz="3600" b="1" dirty="0" smtClean="0"/>
              <a:t>Евгений </a:t>
            </a:r>
            <a:r>
              <a:rPr lang="ru-RU" sz="3600" b="1" dirty="0" err="1" smtClean="0"/>
              <a:t>Доманский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8"/>
          <p:cNvSpPr txBox="1">
            <a:spLocks noChangeArrowheads="1"/>
          </p:cNvSpPr>
          <p:nvPr/>
        </p:nvSpPr>
        <p:spPr bwMode="auto">
          <a:xfrm>
            <a:off x="468313" y="1700213"/>
            <a:ext cx="82073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SzPct val="110000"/>
              <a:buFontTx/>
              <a:buBlip>
                <a:blip r:embed="rId2"/>
              </a:buBlip>
            </a:pP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8688" name="Text Box 18"/>
          <p:cNvSpPr txBox="1">
            <a:spLocks noChangeArrowheads="1"/>
          </p:cNvSpPr>
          <p:nvPr/>
        </p:nvSpPr>
        <p:spPr bwMode="auto">
          <a:xfrm>
            <a:off x="1331913" y="3284538"/>
            <a:ext cx="73437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lvl="4" indent="-228600">
              <a:lnSpc>
                <a:spcPct val="110000"/>
              </a:lnSpc>
              <a:buSzPct val="90000"/>
              <a:buFontTx/>
              <a:buBlip>
                <a:blip r:embed="rId3"/>
              </a:buBlip>
            </a:pP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611188" y="908050"/>
            <a:ext cx="82073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000" b="1" i="1">
                <a:solidFill>
                  <a:srgbClr val="800000"/>
                </a:solidFill>
              </a:rPr>
              <a:t>Что такое рефлексия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3786188" y="26431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4103" name="Прямоугольник 12"/>
          <p:cNvSpPr>
            <a:spLocks noChangeArrowheads="1"/>
          </p:cNvSpPr>
          <p:nvPr/>
        </p:nvSpPr>
        <p:spPr bwMode="auto">
          <a:xfrm>
            <a:off x="2286000" y="1928813"/>
            <a:ext cx="58579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4000" b="1" i="1" dirty="0">
                <a:solidFill>
                  <a:schemeClr val="accent2"/>
                </a:solidFill>
                <a:latin typeface="Monotype Corsiva" pitchFamily="66" charset="0"/>
              </a:rPr>
              <a:t>Обращение назад</a:t>
            </a:r>
          </a:p>
          <a:p>
            <a:pPr>
              <a:buFontTx/>
              <a:buChar char="•"/>
            </a:pPr>
            <a:r>
              <a:rPr lang="ru-RU" sz="4000" b="1" i="1" dirty="0">
                <a:solidFill>
                  <a:schemeClr val="accent2"/>
                </a:solidFill>
                <a:latin typeface="Monotype Corsiva" pitchFamily="66" charset="0"/>
              </a:rPr>
              <a:t>Размышление о внутреннем состоянии</a:t>
            </a:r>
          </a:p>
          <a:p>
            <a:pPr>
              <a:buFontTx/>
              <a:buChar char="•"/>
            </a:pPr>
            <a:r>
              <a:rPr lang="ru-RU" sz="4000" b="1" i="1" dirty="0">
                <a:solidFill>
                  <a:schemeClr val="accent2"/>
                </a:solidFill>
                <a:latin typeface="Monotype Corsiva" pitchFamily="66" charset="0"/>
              </a:rPr>
              <a:t>Самопознание</a:t>
            </a:r>
          </a:p>
          <a:p>
            <a:pPr>
              <a:buFontTx/>
              <a:buChar char="•"/>
            </a:pPr>
            <a:r>
              <a:rPr lang="ru-RU" sz="4000" b="1" i="1" dirty="0" smtClean="0">
                <a:solidFill>
                  <a:schemeClr val="accent2"/>
                </a:solidFill>
                <a:latin typeface="Monotype Corsiva" pitchFamily="66" charset="0"/>
              </a:rPr>
              <a:t>Самоанализ</a:t>
            </a:r>
            <a:endParaRPr lang="ru-RU" sz="4000" b="1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093500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214554"/>
            <a:ext cx="138112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57224" y="928670"/>
            <a:ext cx="75009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содержанию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устная и письменная.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форме деятельности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индивидуальная, групповая, коллективная.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способам проведения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анкетирование, опрос, рисунок и т. 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функциям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физическая (успел - не успел, легко - тяжело), сенсорная (интересно-скучно, комфортно-дискомфортно), интеллектуальная (что понял - не понял, какие затруднения испытывал).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539751" y="908050"/>
            <a:ext cx="83899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800000"/>
                </a:solidFill>
              </a:rPr>
              <a:t>Приемы </a:t>
            </a:r>
            <a:r>
              <a:rPr lang="ru-RU" sz="3200" b="1" i="1" dirty="0" smtClean="0">
                <a:solidFill>
                  <a:srgbClr val="800000"/>
                </a:solidFill>
              </a:rPr>
              <a:t>рефлексии</a:t>
            </a: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800000"/>
                </a:solidFill>
              </a:rPr>
              <a:t> </a:t>
            </a:r>
            <a:endParaRPr lang="ru-RU" sz="3200" b="1" i="1" dirty="0">
              <a:solidFill>
                <a:srgbClr val="800000"/>
              </a:solidFill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graphicFrame>
        <p:nvGraphicFramePr>
          <p:cNvPr id="7" name="Схема 6"/>
          <p:cNvGraphicFramePr/>
          <p:nvPr/>
        </p:nvGraphicFramePr>
        <p:xfrm>
          <a:off x="1571604" y="1571612"/>
          <a:ext cx="6286544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пк\Desktop\см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938" y="785794"/>
            <a:ext cx="2794062" cy="2794062"/>
          </a:xfrm>
          <a:prstGeom prst="rect">
            <a:avLst/>
          </a:prstGeom>
          <a:noFill/>
        </p:spPr>
      </p:pic>
      <p:pic>
        <p:nvPicPr>
          <p:cNvPr id="11272" name="Picture 8" descr="C:\Users\пк\Desktop\п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3284481" cy="3284481"/>
          </a:xfrm>
          <a:prstGeom prst="rect">
            <a:avLst/>
          </a:prstGeom>
          <a:noFill/>
        </p:spPr>
      </p:pic>
      <p:pic>
        <p:nvPicPr>
          <p:cNvPr id="11273" name="Picture 9" descr="C:\Users\пк\Desktop\п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7497"/>
            <a:ext cx="2856193" cy="28575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 каким настроением</a:t>
            </a:r>
            <a:b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я начинаю урок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971450" cy="1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908720"/>
            <a:ext cx="1971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2143125" cy="180975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708275"/>
            <a:ext cx="2505075" cy="2238375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573463"/>
            <a:ext cx="2590800" cy="2171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 настроения «Солнышко»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Закончи предложение: </a:t>
            </a:r>
            <a:r>
              <a:rPr lang="ru-RU" b="1" i="1" dirty="0" smtClean="0"/>
              <a:t>«Моё настроение похоже на:</a:t>
            </a:r>
            <a:endParaRPr lang="ru-RU" b="1" dirty="0" smtClean="0"/>
          </a:p>
          <a:p>
            <a:pPr lvl="0"/>
            <a:r>
              <a:rPr lang="ru-RU" b="1" i="1" dirty="0" smtClean="0"/>
              <a:t>солнышко;</a:t>
            </a:r>
            <a:endParaRPr lang="ru-RU" b="1" dirty="0" smtClean="0"/>
          </a:p>
          <a:p>
            <a:pPr lvl="0"/>
            <a:r>
              <a:rPr lang="ru-RU" b="1" i="1" dirty="0" smtClean="0"/>
              <a:t>солнышко с тучкой;</a:t>
            </a:r>
            <a:endParaRPr lang="ru-RU" b="1" dirty="0" smtClean="0"/>
          </a:p>
          <a:p>
            <a:pPr lvl="0"/>
            <a:r>
              <a:rPr lang="ru-RU" b="1" i="1" dirty="0" smtClean="0"/>
              <a:t>тучку;</a:t>
            </a:r>
            <a:endParaRPr lang="ru-RU" b="1" dirty="0" smtClean="0"/>
          </a:p>
          <a:p>
            <a:pPr lvl="0"/>
            <a:r>
              <a:rPr lang="ru-RU" b="1" i="1" dirty="0" smtClean="0"/>
              <a:t>тучку с дождиком;</a:t>
            </a:r>
            <a:endParaRPr lang="ru-RU" b="1" dirty="0" smtClean="0"/>
          </a:p>
          <a:p>
            <a:r>
              <a:rPr lang="ru-RU" b="1" i="1" dirty="0" smtClean="0"/>
              <a:t>тучку с молнией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22146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2016224" cy="20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483</Words>
  <Application>Microsoft Office PowerPoint</Application>
  <PresentationFormat>Экран (4:3)</PresentationFormat>
  <Paragraphs>132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 каким настроением я начинаю урок</vt:lpstr>
      <vt:lpstr>Рефлексия настроения «Солнышко»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МОУ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128</cp:revision>
  <dcterms:created xsi:type="dcterms:W3CDTF">2008-11-30T08:50:27Z</dcterms:created>
  <dcterms:modified xsi:type="dcterms:W3CDTF">2015-08-23T20:13:06Z</dcterms:modified>
</cp:coreProperties>
</file>