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8D82-EA4B-4BAD-8B0A-2532B4F5919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4F82-F24D-4EAB-8122-B0BB66A33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18" Type="http://schemas.openxmlformats.org/officeDocument/2006/relationships/image" Target="../media/image15.jpeg"/><Relationship Id="rId26" Type="http://schemas.openxmlformats.org/officeDocument/2006/relationships/image" Target="../media/image36.jpeg"/><Relationship Id="rId3" Type="http://schemas.openxmlformats.org/officeDocument/2006/relationships/image" Target="../media/image18.jpeg"/><Relationship Id="rId21" Type="http://schemas.openxmlformats.org/officeDocument/2006/relationships/image" Target="../media/image32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5.jpeg"/><Relationship Id="rId2" Type="http://schemas.openxmlformats.org/officeDocument/2006/relationships/image" Target="../media/image17.jpeg"/><Relationship Id="rId16" Type="http://schemas.openxmlformats.org/officeDocument/2006/relationships/image" Target="../media/image30.jpe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24" Type="http://schemas.openxmlformats.org/officeDocument/2006/relationships/image" Target="../media/image10.jpeg"/><Relationship Id="rId5" Type="http://schemas.openxmlformats.org/officeDocument/2006/relationships/image" Target="../media/image20.gif"/><Relationship Id="rId15" Type="http://schemas.openxmlformats.org/officeDocument/2006/relationships/image" Target="../media/image29.jpeg"/><Relationship Id="rId23" Type="http://schemas.openxmlformats.org/officeDocument/2006/relationships/image" Target="../media/image34.jpeg"/><Relationship Id="rId10" Type="http://schemas.openxmlformats.org/officeDocument/2006/relationships/image" Target="../media/image24.jpeg"/><Relationship Id="rId19" Type="http://schemas.openxmlformats.org/officeDocument/2006/relationships/image" Target="../media/image1.jpeg"/><Relationship Id="rId4" Type="http://schemas.openxmlformats.org/officeDocument/2006/relationships/image" Target="../media/image19.jpeg"/><Relationship Id="rId9" Type="http://schemas.openxmlformats.org/officeDocument/2006/relationships/image" Target="../media/image3.jpeg"/><Relationship Id="rId14" Type="http://schemas.openxmlformats.org/officeDocument/2006/relationships/image" Target="../media/image28.jpeg"/><Relationship Id="rId2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Скауты\141198631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07180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:\ПИОНЕРЫ\zvezdi(17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290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G:\Новая папка (2)\WANDERVOGEL\wandervogel6b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929066"/>
            <a:ext cx="3143271" cy="258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на фотоконкурс\мии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71942"/>
            <a:ext cx="312115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786058"/>
            <a:ext cx="478634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Youth organizations</a:t>
            </a:r>
          </a:p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Kinderorganisationen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42844" y="642918"/>
            <a:ext cx="321471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America </a:t>
            </a:r>
          </a:p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Amerika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5500694" y="642918"/>
            <a:ext cx="335758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Ru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β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land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Russia 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42844" y="4714884"/>
            <a:ext cx="328614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England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Great Britain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5500694" y="4643446"/>
            <a:ext cx="321471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Germany Deutschland</a:t>
            </a:r>
            <a:endParaRPr lang="ru-RU" sz="24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285984" y="37861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00760" y="37861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 flipV="1">
            <a:off x="6000760" y="1928802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2285984" y="1928802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G:\Новая папка (2)\WANDERVOGEL\phoca_thumb_l_dscn8432 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1357322" cy="99033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&amp;Pcy;&amp;icy;&amp;ocy;&amp;ncy;&amp;iecy;&amp;rcy; - &amp;vcy;&amp;scy;&amp;iecy;&amp;mcy; &amp;rcy;&amp;iecy;&amp;bcy;&amp;yacy;&amp;tcy;&amp;acy;&amp;mcy; &amp;pcy;&amp;rcy;&amp;icy;&amp;mcy;&amp;iecy;&amp;rcy;. &amp;Acy;&amp;rcy;&amp;khcy;&amp;icy;&amp;vcy;&amp;ncy;&amp;ycy;&amp;iecy; &amp;fcy;&amp;ocy;&amp;tcy;&amp;ocy; &quot;&amp;scy;&amp;lcy;&amp;acy;&amp;vcy;&amp;ncy;&amp;ycy;&amp;khcy; &amp;lcy;&amp;iecy;&amp;tcy;&quot; &quot; 21 &amp;Rcy;&amp;iecy;&amp;gcy;&amp;icy;&amp;ocy;&amp;ncy; - &amp;Icy;&amp;ncy;&amp;fcy;&amp;ocy;&amp;rcy;&amp;mcy;&amp;acy;&amp;tscy;&amp;icy;&amp;ocy;&amp;ncy;&amp;ncy;&amp;ocy;-&amp;rcy;&amp;acy;&amp;zcy;&amp;vcy;&amp;lcy;&amp;iecy;&amp;kcy;&amp;acy;&amp;tcy;&amp;iecy;&amp;lcy;&amp;softcy;&amp;ncy;&amp;ycy;&amp;jcy; &amp;pcy;&amp;ocy;&amp;rcy;&amp;tcy;&amp;acy;&amp;lcy;. &amp;CHcy;&amp;iecy;&amp;bcy;&amp;ocy;&amp;kcy;&amp;scy;&amp;acy;&amp;rcy;&amp;ycy;. &amp;CHcy;&amp;ucy;&amp;vcy;&amp;acy;&amp;shcy;&amp;icy;&amp;y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40" y="1500174"/>
            <a:ext cx="1428760" cy="100013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 descr="G:\Новая папка (2)\WANDERVOGEL\wandervogel6b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0492" y="5643578"/>
            <a:ext cx="1473507" cy="107306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 descr="C:\Users\ПК\Desktop\Скауты\141198631_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16"/>
            <a:ext cx="1500198" cy="99874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 descr="F:\Новая папка (2)\волонтёры\getImage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142852"/>
            <a:ext cx="1360224" cy="101441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F:\Новая папка (2)\волонтёры\iсс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142852"/>
            <a:ext cx="1428760" cy="100010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&amp;Acy;&amp;mcy;&amp;iecy;&amp;rcy;&amp;icy;&amp;kcy;&amp;acy;&amp;ncy;&amp;scy;&amp;kcy;&amp;icy;&amp;iecy; &amp;bcy;&amp;ocy;&amp;jcy;&amp;scy;&amp;kcy;&amp;acy;&amp;ucy;&amp;tcy;&amp;ycy; &amp;rcy;&amp;iecy;&amp;shcy;&amp;icy;&amp;lcy;&amp;icy; &amp;pcy;&amp;rcy;&amp;icy;&amp;ncy;&amp;icy;&amp;mcy;&amp;acy;&amp;tcy;&amp;softcy; &amp;vcy; &amp;scy;&amp;vcy;&amp;ocy;&amp;icy; &amp;rcy;&amp;yacy;&amp;dcy;&amp;ycy; &amp;gcy;&amp;iecy;&amp;iecy;&amp;vcy; &amp;Tcy;&amp;iecy;&amp;lcy;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52"/>
            <a:ext cx="1428729" cy="100013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&amp;Ncy;&amp;ocy;&amp;vcy;&amp;ocy;&amp;scy;&amp;tcy;&amp;icy;: &amp;Mcy;&amp;icy;&amp;rcy;: &amp;Ocy;&amp;bcy;&amp;shchcy;&amp;iecy;&amp;scy;&amp;tcy;&amp;vcy;&amp;ocy;: &amp;Ncy;&amp;acy;&amp;dcy;&amp;iecy;&amp;zhcy;&amp;ncy;&amp;ycy;&amp;iecy;, &amp;pcy;&amp;rcy;&amp;iecy;&amp;dcy;&amp;acy;&amp;ncy;&amp;ncy;&amp;ycy;&amp;iecy;, &amp;vcy;&amp;iecy;&amp;zhcy;&amp;lcy;&amp;icy;&amp;vcy;&amp;ycy;&amp;ie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142852"/>
            <a:ext cx="1357322" cy="95836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&amp;Icy;&amp;ncy;&amp;fcy;&amp;ocy;&amp;rcy;&amp;mcy;&amp;bcy;&amp;lcy;&amp;ocy;&amp;gcy; - &amp;Vcy;&amp;rcy;&amp;iecy;&amp;mcy;&amp;yacy; &amp;dcy;&amp;iecy;&amp;ncy;&amp;softcy;&amp;gcy;&amp;icy;! &amp;scy;&amp;tcy;&amp;rcy;&amp;acy;&amp;ncy;&amp;icy;&amp;tscy;&amp;acy; 17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71942"/>
            <a:ext cx="1428728" cy="100013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&amp;Acy;&amp;ncy;&amp;gcy;&amp;lcy;&amp;icy;&amp;jcy;&amp;scy;&amp;kcy;&amp;icy;&amp;iecy; &amp;kcy;&amp;acy;&amp;ncy;&amp;icy;&amp;kcy;&amp;ucy;&amp;lcy;&amp;ycy; &amp;Rcy;&amp;Icy;&amp;Acy; &amp;Scy;&amp;acy;&amp;mcy;&amp;acy;&amp;rcy;&amp;acy; : &amp;Ncy;&amp;ocy;&amp;vcy;&amp;ocy;&amp;scy;&amp;tcy;&amp;icy; : &amp;Vcy; &amp;rcy;&amp;iecy;&amp;gcy;&amp;icy;&amp;ocy;&amp;ncy;&amp;iecy; : &amp;Mcy;&amp;ucy;&amp;ncy;&amp;icy;&amp;tscy;&amp;icy;&amp;pcy;&amp;acy;&amp;lcy;&amp;icy;&amp;tcy;&amp;iecy;&amp;tcy;&amp;y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5643578"/>
            <a:ext cx="1500198" cy="104310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Рисунок 26" descr="C:\Users\ПК\Desktop\Скауты\026785a9b23c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7446" y="3929066"/>
            <a:ext cx="1496554" cy="114298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Christlicher Pfadfinderbund Saar - Stamm Grimburg - Fotogaleri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5643578"/>
            <a:ext cx="1524813" cy="104297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Youth organizations in Great Britain, America, Germany and Russia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Kinderorganisationen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England,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Amerika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, Deutschland und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Ru</a:t>
            </a:r>
            <a:r>
              <a:rPr lang="el-G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β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land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6" name="Рисунок 5" descr="D:\ФОТО\2013-2014-дети мои\XtZBE3Gcoh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214818"/>
            <a:ext cx="1785918" cy="135732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F:\Новая папка (2)\волонтёры\Фото0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500678"/>
            <a:ext cx="1785918" cy="135732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F:\Новая папка (2)\волонтёры\wZP2VnPDvz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876"/>
            <a:ext cx="1571636" cy="107157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&amp;Dcy;&amp;iecy;&amp;tcy;&amp;scy;&amp;kcy;&amp;acy;&amp;yacy; &amp;ocy;&amp;rcy;&amp;gcy;&amp;acy;&amp;ncy;&amp;icy;&amp;zcy;&amp;acy;&amp;tscy;&amp;icy;&amp;yacy; &quot;&amp;Rcy;&amp;acy;&amp;dcy;&amp;ucy;&amp;gcy;&amp;acy;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7" y="2643182"/>
            <a:ext cx="1714511" cy="107157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&amp;Acy;&amp;dcy;&amp;mcy;&amp;icy;&amp;ncy;&amp;icy;&amp;scy;&amp;tcy;&amp;rcy;&amp;acy;&amp;tscy;&amp;icy;&amp;yacy; &amp;Lcy;&amp;ucy;&amp;khcy;&amp;ocy;&amp;vcy;&amp;icy;&amp;tscy;&amp;kcy;&amp;ocy;&amp;gcy;&amp;ocy; &amp;mcy;&amp;ucy;&amp;ncy;&amp;icy;&amp;tscy;&amp;icy;&amp;pcy;&amp;acy;&amp;lcy;&amp;softcy;&amp;ncy;&amp;ocy;&amp;gcy;&amp;ocy; &amp;rcy;&amp;acy;&amp;jcy;&amp;ocy;&amp;ncy;&amp;acy; &amp;Mcy;&amp;ocy;&amp;scy;&amp;kcy;&amp;ocy;&amp;vcy;&amp;scy;&amp;kcy;&amp;ocy;&amp;jcy; &amp;ocy;…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357298"/>
            <a:ext cx="1785950" cy="135732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G:\Новая папка (2)\WANDERVOGEL\phoca_thumb_l_dscn8432 kop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6058"/>
            <a:ext cx="1785929" cy="133944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F:\WANDERVOGEL\Новая папка\big_8023105_0_250-2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29198"/>
            <a:ext cx="1500198" cy="114300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G:\Новая папка (2)\WANDERVOGEL\wandervogel6bz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714884"/>
            <a:ext cx="1643074" cy="119655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G:\Новая папка (2)\WANDERVOGEL\Solveigh (2)_750_500_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5595945"/>
            <a:ext cx="1893082" cy="126205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G:\Новая папка (2)\WANDERVOGEL\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5" y="2214554"/>
            <a:ext cx="2000264" cy="143350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G:\Новая папка (2)\WANDERVOGEL\Новая папка\scout-emblem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28" y="2357430"/>
            <a:ext cx="1444699" cy="107154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G:\Новая папка (2)\WANDERVOGEL\wandervogel-cabaret-club-2013-02-01-wandervogel-89458711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3714752"/>
            <a:ext cx="975867" cy="128471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G:\Новая папка (2)\WANDERVOGEL\rusmediabank_ib20128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50" y="3929066"/>
            <a:ext cx="1723655" cy="114458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G:\Новая папка (2)\WANDERVOGEL\Gruppe_Obersaxen_667988301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790" y="4643446"/>
            <a:ext cx="1833549" cy="137516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 descr="F:\WANDERVOGEL\img_549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08" y="1285860"/>
            <a:ext cx="1928826" cy="135732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Рисунок 23" descr="C:\Users\ПК\Desktop\Скауты\6b711a72bf378609f94bfbc95575a3c3_w500_h500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3286124"/>
            <a:ext cx="1714491" cy="135729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 descr="C:\Users\ПК\Desktop\Скауты\026785a9b23c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28860" y="5572141"/>
            <a:ext cx="1853744" cy="12858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 descr="C:\Users\ПК\Desktop\Скауты\141198631_0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285860"/>
            <a:ext cx="1924060" cy="135590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Рисунок 26" descr="F:\ПИОНЕРЫ\zvezdi(17)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43636" y="1357298"/>
            <a:ext cx="1714512" cy="130839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Рисунок 27" descr="&amp;Pcy;&amp;icy;&amp;ocy;&amp;ncy;&amp;iecy;&amp;rcy; - &amp;vcy;&amp;scy;&amp;iecy;&amp;mcy; &amp;rcy;&amp;iecy;&amp;bcy;&amp;yacy;&amp;tcy;&amp;acy;&amp;mcy; &amp;pcy;&amp;rcy;&amp;icy;&amp;mcy;&amp;iecy;&amp;rcy;. &amp;Acy;&amp;rcy;&amp;khcy;&amp;icy;&amp;vcy;&amp;ncy;&amp;ycy;&amp;iecy; &amp;fcy;&amp;ocy;&amp;tcy;&amp;ocy; &quot;&amp;scy;&amp;lcy;&amp;acy;&amp;vcy;&amp;ncy;&amp;ycy;&amp;khcy; &amp;lcy;&amp;iecy;&amp;tcy;&quot; &quot; 21 &amp;Rcy;&amp;iecy;&amp;gcy;&amp;icy;&amp;ocy;&amp;ncy; - &amp;Icy;&amp;ncy;&amp;fcy;&amp;ocy;&amp;rcy;&amp;mcy;&amp;acy;&amp;tscy;&amp;icy;&amp;ocy;&amp;ncy;&amp;ncy;&amp;ocy;-&amp;rcy;&amp;acy;&amp;zcy;&amp;vcy;&amp;lcy;&amp;iecy;&amp;kcy;&amp;acy;&amp;tcy;&amp;iecy;&amp;lcy;&amp;softcy;&amp;ncy;&amp;ycy;&amp;jcy; &amp;pcy;&amp;ocy;&amp;rcy;&amp;tcy;&amp;acy;&amp;lcy;. &amp;CHcy;&amp;iecy;&amp;bcy;&amp;ocy;&amp;kcy;&amp;scy;&amp;acy;&amp;rcy;&amp;ycy;. &amp;CHcy;&amp;ucy;&amp;vcy;&amp;acy;&amp;shcy;&amp;icy;&amp;yacy;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00562" y="3143248"/>
            <a:ext cx="1714512" cy="135732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 descr="&amp;Rcy;&amp;ocy;&amp;scy;&amp;scy;&amp;icy;&amp;yacy;&amp;ncy;&amp;iecy; &amp;khcy;&amp;ocy;&amp;tcy;&amp;yacy;&amp;tcy; &amp;vcy;&amp;ocy;&amp;zcy;&amp;vcy;&amp;rcy;&amp;acy;&amp;shchcy;&amp;iecy;&amp;ncy;&amp;icy;&amp;yacy; &amp;pcy;&amp;icy;&amp;ocy;&amp;ncy;&amp;iecy;&amp;rcy;&amp;ocy;&amp;vcy;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10435" y="2143116"/>
            <a:ext cx="1619283" cy="114300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Рисунок 29" descr="F:\Новая папка (2)\ПИОНЕРЫ\p12-1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14876" y="4572008"/>
            <a:ext cx="1919276" cy="124613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Рисунок 30" descr="F:\Новая папка (2)\волонтёры\iсс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72198" y="4500570"/>
            <a:ext cx="1643074" cy="121919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Рисунок 31" descr="F:\Новая папка (2)\ПИОНЕРЫ\image.jp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572132" y="5620817"/>
            <a:ext cx="1751382" cy="123718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Рисунок 32" descr="F:\Новая папка (2)\волонтёры\getImage (1).jpg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58082" y="3143248"/>
            <a:ext cx="1645976" cy="130016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53"/>
            <a:ext cx="4143404" cy="550072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de-DE" dirty="0" smtClean="0"/>
              <a:t>                </a:t>
            </a:r>
            <a:r>
              <a:rPr lang="ru-RU" dirty="0" smtClean="0"/>
              <a:t>            </a:t>
            </a:r>
            <a:r>
              <a:rPr lang="en-US" dirty="0" smtClean="0"/>
              <a:t>                                      </a:t>
            </a:r>
            <a:r>
              <a:rPr lang="de-DE" sz="4200" dirty="0" smtClean="0">
                <a:latin typeface="Times New Roman" pitchFamily="18" charset="0"/>
                <a:cs typeface="Times New Roman" pitchFamily="18" charset="0"/>
              </a:rPr>
              <a:t>Woronesh</a:t>
            </a:r>
            <a:r>
              <a:rPr lang="de-DE" sz="4200" dirty="0">
                <a:latin typeface="Times New Roman" pitchFamily="18" charset="0"/>
                <a:cs typeface="Times New Roman" pitchFamily="18" charset="0"/>
              </a:rPr>
              <a:t>, den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de-DE" sz="4200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4200" dirty="0" smtClean="0">
                <a:latin typeface="Times New Roman" pitchFamily="18" charset="0"/>
                <a:cs typeface="Times New Roman" pitchFamily="18" charset="0"/>
              </a:rPr>
              <a:t>.2014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de-DE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Sehr geehrte </a:t>
            </a:r>
            <a:r>
              <a:rPr lang="de-DE" sz="6000" dirty="0">
                <a:latin typeface="Times New Roman" pitchFamily="18" charset="0"/>
                <a:cs typeface="Times New Roman" pitchFamily="18" charset="0"/>
              </a:rPr>
              <a:t>Frau Schulleiterin!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sz="6000" dirty="0"/>
              <a:t> </a:t>
            </a:r>
            <a:endParaRPr lang="ru-RU" sz="6000" dirty="0"/>
          </a:p>
          <a:p>
            <a:pPr>
              <a:buNone/>
            </a:pPr>
            <a:r>
              <a:rPr lang="de-DE" sz="6000" dirty="0" smtClean="0"/>
              <a:t>     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Wir warten am 25.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Dezember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auf die Schüler Ihrer</a:t>
            </a:r>
            <a:r>
              <a:rPr lang="de-DE" sz="6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Schule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 auf  der</a:t>
            </a:r>
            <a:r>
              <a:rPr lang="de-DE" sz="6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Konferenz</a:t>
            </a:r>
            <a:r>
              <a:rPr lang="de-DE" sz="60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z="6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 Diese Schüler müssen 5 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Computerprogrammen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kennen. Sie müssen sich für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Musik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interessieren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. Die Schüler müssen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Fotos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machen. Sie müssen den Menschen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helfen</a:t>
            </a:r>
            <a:r>
              <a:rPr lang="de-DE" sz="6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 Sie müssen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aktiv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6000" b="1" u="sng" dirty="0" err="1" smtClean="0">
                <a:latin typeface="Times New Roman" pitchFamily="18" charset="0"/>
                <a:cs typeface="Times New Roman" pitchFamily="18" charset="0"/>
              </a:rPr>
              <a:t>freundlich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de-DE" sz="6000" dirty="0" smtClean="0"/>
              <a:t>.</a:t>
            </a:r>
            <a:endParaRPr lang="ru-RU" sz="6000" dirty="0" smtClean="0"/>
          </a:p>
          <a:p>
            <a:pPr>
              <a:buNone/>
            </a:pPr>
            <a:endParaRPr lang="ru-RU" sz="3100" dirty="0"/>
          </a:p>
          <a:p>
            <a:pPr>
              <a:buNone/>
            </a:pPr>
            <a:r>
              <a:rPr lang="de-DE" dirty="0"/>
              <a:t>        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de-DE" sz="4200" dirty="0" smtClean="0"/>
              <a:t>Mit </a:t>
            </a:r>
            <a:r>
              <a:rPr lang="de-DE" sz="4200" dirty="0"/>
              <a:t>herzlichen </a:t>
            </a:r>
            <a:r>
              <a:rPr lang="de-DE" sz="4200" dirty="0" err="1"/>
              <a:t>Grüβen</a:t>
            </a:r>
            <a:r>
              <a:rPr lang="de-DE" sz="4200" dirty="0"/>
              <a:t> </a:t>
            </a:r>
            <a:endParaRPr lang="ru-RU" sz="4200" dirty="0"/>
          </a:p>
          <a:p>
            <a:pPr>
              <a:buNone/>
            </a:pPr>
            <a:r>
              <a:rPr lang="ru-RU" sz="4200" dirty="0" smtClean="0"/>
              <a:t>            </a:t>
            </a:r>
            <a:r>
              <a:rPr lang="de-DE" sz="4200" dirty="0" smtClean="0"/>
              <a:t> </a:t>
            </a:r>
            <a:r>
              <a:rPr lang="ru-RU" sz="4200" dirty="0" smtClean="0"/>
              <a:t> </a:t>
            </a:r>
            <a:r>
              <a:rPr lang="de-DE" sz="4200" dirty="0" smtClean="0"/>
              <a:t>Führer </a:t>
            </a:r>
            <a:r>
              <a:rPr lang="de-DE" sz="4200" dirty="0"/>
              <a:t>der Kinderorganisation  </a:t>
            </a:r>
            <a:endParaRPr lang="ru-RU" sz="4200" dirty="0"/>
          </a:p>
          <a:p>
            <a:pPr>
              <a:buNone/>
            </a:pPr>
            <a:r>
              <a:rPr lang="de-DE" sz="4200" dirty="0"/>
              <a:t> </a:t>
            </a:r>
            <a:r>
              <a:rPr lang="ru-RU" sz="4200" dirty="0" smtClean="0"/>
              <a:t>             </a:t>
            </a:r>
            <a:r>
              <a:rPr lang="de-DE" sz="4200" dirty="0" smtClean="0"/>
              <a:t>Ton</a:t>
            </a:r>
            <a:r>
              <a:rPr lang="en-US" sz="4200" dirty="0" smtClean="0"/>
              <a:t>y</a:t>
            </a:r>
            <a:r>
              <a:rPr lang="de-DE" sz="4200" dirty="0" smtClean="0"/>
              <a:t> </a:t>
            </a:r>
            <a:r>
              <a:rPr lang="de-DE" sz="4200" dirty="0"/>
              <a:t>Weltwunder.</a:t>
            </a:r>
            <a:endParaRPr lang="ru-RU" sz="4200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42852"/>
            <a:ext cx="4429156" cy="5983311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                 </a:t>
            </a:r>
            <a:r>
              <a:rPr lang="ru-RU" dirty="0" smtClean="0"/>
              <a:t>                   </a:t>
            </a:r>
            <a:r>
              <a:rPr lang="en-US" dirty="0" smtClean="0"/>
              <a:t>                                                               </a:t>
            </a:r>
            <a:r>
              <a:rPr lang="ru-RU" dirty="0" smtClean="0"/>
              <a:t>   </a:t>
            </a:r>
            <a:r>
              <a:rPr lang="en-US" sz="4400" dirty="0" smtClean="0"/>
              <a:t>Voronezh</a:t>
            </a:r>
            <a:r>
              <a:rPr lang="ru-RU" sz="4400" dirty="0" smtClean="0"/>
              <a:t>. 10.12.2014</a:t>
            </a:r>
            <a:endParaRPr lang="ru-RU" sz="4400" dirty="0"/>
          </a:p>
          <a:p>
            <a:pPr>
              <a:buNone/>
            </a:pPr>
            <a:r>
              <a:rPr lang="ru-RU" sz="4400" dirty="0" smtClean="0"/>
              <a:t>  </a:t>
            </a:r>
            <a:endParaRPr lang="en-US" sz="4400" dirty="0" smtClean="0"/>
          </a:p>
          <a:p>
            <a:pPr>
              <a:buNone/>
            </a:pPr>
            <a:r>
              <a:rPr lang="ru-RU" sz="4400" dirty="0" smtClean="0"/>
              <a:t>    </a:t>
            </a:r>
            <a:r>
              <a:rPr lang="en-US" sz="6000" dirty="0" smtClean="0"/>
              <a:t>Dear </a:t>
            </a:r>
            <a:r>
              <a:rPr lang="en-US" sz="6000" dirty="0"/>
              <a:t>Headmistress!</a:t>
            </a:r>
            <a:endParaRPr lang="ru-RU" sz="6000" dirty="0"/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ru-RU" sz="6000" dirty="0" smtClean="0"/>
              <a:t>      </a:t>
            </a:r>
            <a:r>
              <a:rPr lang="en-US" sz="6000" dirty="0" smtClean="0"/>
              <a:t>We are waiting for the students of your </a:t>
            </a:r>
            <a:r>
              <a:rPr lang="de-DE" sz="6000" b="1" u="sng" dirty="0" err="1" smtClean="0"/>
              <a:t>school</a:t>
            </a:r>
            <a:r>
              <a:rPr lang="de-DE" sz="6000" dirty="0" smtClean="0"/>
              <a:t>  </a:t>
            </a:r>
            <a:r>
              <a:rPr lang="en-US" sz="6000" dirty="0" smtClean="0"/>
              <a:t>to visit our </a:t>
            </a:r>
            <a:r>
              <a:rPr lang="de-DE" sz="6000" b="1" u="sng" dirty="0" err="1" smtClean="0"/>
              <a:t>conference</a:t>
            </a:r>
            <a:r>
              <a:rPr lang="de-DE" sz="6000" b="1" u="sng" dirty="0" smtClean="0"/>
              <a:t> </a:t>
            </a:r>
            <a:r>
              <a:rPr lang="en-US" sz="6000" dirty="0" smtClean="0"/>
              <a:t>on the 25 of </a:t>
            </a:r>
            <a:r>
              <a:rPr lang="de-DE" sz="6000" b="1" u="sng" smtClean="0"/>
              <a:t>December</a:t>
            </a:r>
            <a:r>
              <a:rPr lang="en-US" sz="6000" smtClean="0"/>
              <a:t>. </a:t>
            </a:r>
            <a:r>
              <a:rPr lang="en-US" sz="6000" dirty="0" smtClean="0"/>
              <a:t>They must know 5 </a:t>
            </a:r>
            <a:r>
              <a:rPr lang="de-DE" sz="6000" b="1" u="sng" dirty="0" err="1" smtClean="0"/>
              <a:t>computer</a:t>
            </a:r>
            <a:r>
              <a:rPr lang="de-DE" sz="6000" b="1" u="sng" dirty="0" smtClean="0"/>
              <a:t>  </a:t>
            </a:r>
            <a:r>
              <a:rPr lang="de-DE" sz="6000" b="1" u="sng" dirty="0" err="1" smtClean="0"/>
              <a:t>programms</a:t>
            </a:r>
            <a:r>
              <a:rPr lang="en-US" sz="6000" u="sng" dirty="0" smtClean="0"/>
              <a:t>.</a:t>
            </a:r>
            <a:r>
              <a:rPr lang="en-US" sz="6000" dirty="0" smtClean="0"/>
              <a:t> They must be in </a:t>
            </a:r>
            <a:r>
              <a:rPr lang="de-DE" sz="6000" b="1" u="sng" dirty="0" err="1" smtClean="0"/>
              <a:t>to</a:t>
            </a:r>
            <a:r>
              <a:rPr lang="de-DE" sz="6000" b="1" u="sng" dirty="0" smtClean="0"/>
              <a:t> </a:t>
            </a:r>
            <a:r>
              <a:rPr lang="de-DE" sz="6000" b="1" u="sng" dirty="0" err="1" smtClean="0"/>
              <a:t>be</a:t>
            </a:r>
            <a:r>
              <a:rPr lang="de-DE" sz="6000" b="1" u="sng" dirty="0" smtClean="0"/>
              <a:t> </a:t>
            </a:r>
            <a:r>
              <a:rPr lang="de-DE" sz="6000" b="1" u="sng" dirty="0" err="1" smtClean="0"/>
              <a:t>interested</a:t>
            </a:r>
            <a:r>
              <a:rPr lang="de-DE" sz="6000" b="1" u="sng" dirty="0" smtClean="0"/>
              <a:t> in</a:t>
            </a:r>
            <a:r>
              <a:rPr lang="de-DE" sz="6000" dirty="0" smtClean="0"/>
              <a:t> </a:t>
            </a:r>
            <a:r>
              <a:rPr lang="de-DE" sz="6000" b="1" u="sng" dirty="0" err="1" smtClean="0"/>
              <a:t>music</a:t>
            </a:r>
            <a:r>
              <a:rPr lang="en-US" sz="6000" dirty="0" smtClean="0"/>
              <a:t>. They  must take</a:t>
            </a:r>
            <a:r>
              <a:rPr lang="en-US" sz="6000" b="1" dirty="0" smtClean="0"/>
              <a:t> </a:t>
            </a:r>
            <a:r>
              <a:rPr lang="de-DE" sz="6000" b="1" u="sng" dirty="0" err="1" smtClean="0"/>
              <a:t>photos</a:t>
            </a:r>
            <a:r>
              <a:rPr lang="en-US" sz="6000" dirty="0" smtClean="0"/>
              <a:t>. They must  </a:t>
            </a:r>
            <a:r>
              <a:rPr lang="de-DE" sz="6000" b="1" u="sng" dirty="0" err="1" smtClean="0"/>
              <a:t>help</a:t>
            </a:r>
            <a:r>
              <a:rPr lang="de-DE" sz="6000" b="1" u="sng" dirty="0" smtClean="0"/>
              <a:t> </a:t>
            </a:r>
            <a:r>
              <a:rPr lang="en-US" sz="6000" dirty="0" smtClean="0"/>
              <a:t>people. They must be </a:t>
            </a:r>
            <a:r>
              <a:rPr lang="de-DE" sz="6000" b="1" u="sng" dirty="0" err="1" smtClean="0"/>
              <a:t>active</a:t>
            </a:r>
            <a:r>
              <a:rPr lang="de-DE" sz="6000" b="1" dirty="0" smtClean="0"/>
              <a:t> </a:t>
            </a:r>
            <a:r>
              <a:rPr lang="en-US" sz="6000" dirty="0" smtClean="0"/>
              <a:t>and </a:t>
            </a:r>
            <a:r>
              <a:rPr lang="de-DE" sz="6000" b="1" u="sng" dirty="0" err="1" smtClean="0"/>
              <a:t>friendly</a:t>
            </a:r>
            <a:r>
              <a:rPr lang="en-US" sz="6000" dirty="0" smtClean="0"/>
              <a:t>. </a:t>
            </a:r>
            <a:endParaRPr lang="ru-RU" sz="6000" dirty="0" smtClean="0"/>
          </a:p>
          <a:p>
            <a:pPr>
              <a:buNone/>
            </a:pPr>
            <a:endParaRPr lang="ru-RU" sz="31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ru-RU" dirty="0" smtClean="0"/>
              <a:t>  </a:t>
            </a:r>
            <a:r>
              <a:rPr lang="en-US" dirty="0" smtClean="0"/>
              <a:t>           </a:t>
            </a:r>
            <a:r>
              <a:rPr lang="en-US" sz="4200" dirty="0" smtClean="0"/>
              <a:t>Sincerely yours </a:t>
            </a:r>
            <a:endParaRPr lang="ru-RU" sz="4200" dirty="0" smtClean="0"/>
          </a:p>
          <a:p>
            <a:pPr>
              <a:buNone/>
            </a:pPr>
            <a:r>
              <a:rPr lang="en-US" sz="3600" dirty="0" smtClean="0"/>
              <a:t>    </a:t>
            </a:r>
            <a:r>
              <a:rPr lang="ru-RU" sz="3600" dirty="0" smtClean="0"/>
              <a:t> </a:t>
            </a:r>
            <a:r>
              <a:rPr lang="en-US" sz="3600" dirty="0" smtClean="0"/>
              <a:t> </a:t>
            </a:r>
            <a:r>
              <a:rPr lang="ru-RU" sz="3600" dirty="0" smtClean="0"/>
              <a:t>    </a:t>
            </a:r>
            <a:r>
              <a:rPr lang="en-US" sz="3600" dirty="0" smtClean="0"/>
              <a:t>                </a:t>
            </a:r>
            <a:r>
              <a:rPr lang="en-US" sz="4200" dirty="0" smtClean="0"/>
              <a:t>the leader of the youth organization </a:t>
            </a:r>
            <a:r>
              <a:rPr lang="ru-RU" sz="3600" dirty="0" smtClean="0"/>
              <a:t> </a:t>
            </a:r>
            <a:endParaRPr lang="ru-RU" sz="4200" dirty="0" smtClean="0"/>
          </a:p>
          <a:p>
            <a:pPr>
              <a:buNone/>
            </a:pPr>
            <a:r>
              <a:rPr lang="ru-RU" sz="3600" dirty="0" smtClean="0"/>
              <a:t>           </a:t>
            </a:r>
            <a:r>
              <a:rPr lang="en-US" sz="3600" dirty="0" smtClean="0"/>
              <a:t>               </a:t>
            </a:r>
            <a:r>
              <a:rPr lang="en-US" sz="4200" dirty="0" smtClean="0"/>
              <a:t>Tony </a:t>
            </a:r>
            <a:r>
              <a:rPr lang="en-US" sz="4200" dirty="0" err="1" smtClean="0"/>
              <a:t>Weltwunder</a:t>
            </a:r>
            <a:endParaRPr lang="ru-RU" sz="4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07223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bliqueBottomLeft"/>
              <a:lightRig rig="threePt" dir="t"/>
            </a:scene3d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Die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Freiwillige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de-D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volunteers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F:\УРОК\волонтёры\Фото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5572164" cy="35719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288</TotalTime>
  <Words>127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Youth organizations in Great Britain, America, Germany and Russia Kinderorganisationen in England, Amerika, Deutschland und Ruβland</vt:lpstr>
      <vt:lpstr>Слайд 4</vt:lpstr>
      <vt:lpstr> Die Freiwillige The volunteers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40</cp:revision>
  <dcterms:created xsi:type="dcterms:W3CDTF">2014-10-20T20:20:34Z</dcterms:created>
  <dcterms:modified xsi:type="dcterms:W3CDTF">2014-12-16T11:10:19Z</dcterms:modified>
</cp:coreProperties>
</file>