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5" r:id="rId19"/>
    <p:sldId id="274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FF2-8F44-40EE-9169-8AA82A1393D2}" type="datetimeFigureOut">
              <a:rPr lang="ru-RU" smtClean="0"/>
              <a:pPr/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2427-A842-4FD9-8E48-E2D6EEDE35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FF2-8F44-40EE-9169-8AA82A1393D2}" type="datetimeFigureOut">
              <a:rPr lang="ru-RU" smtClean="0"/>
              <a:pPr/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2427-A842-4FD9-8E48-E2D6EEDE35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FF2-8F44-40EE-9169-8AA82A1393D2}" type="datetimeFigureOut">
              <a:rPr lang="ru-RU" smtClean="0"/>
              <a:pPr/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2427-A842-4FD9-8E48-E2D6EEDE35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FF2-8F44-40EE-9169-8AA82A1393D2}" type="datetimeFigureOut">
              <a:rPr lang="ru-RU" smtClean="0"/>
              <a:pPr/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2427-A842-4FD9-8E48-E2D6EEDE35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FF2-8F44-40EE-9169-8AA82A1393D2}" type="datetimeFigureOut">
              <a:rPr lang="ru-RU" smtClean="0"/>
              <a:pPr/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2427-A842-4FD9-8E48-E2D6EEDE35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FF2-8F44-40EE-9169-8AA82A1393D2}" type="datetimeFigureOut">
              <a:rPr lang="ru-RU" smtClean="0"/>
              <a:pPr/>
              <a:t>14.08.2015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2427-A842-4FD9-8E48-E2D6EEDE35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FF2-8F44-40EE-9169-8AA82A1393D2}" type="datetimeFigureOut">
              <a:rPr lang="ru-RU" smtClean="0"/>
              <a:pPr/>
              <a:t>14.08.2015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2427-A842-4FD9-8E48-E2D6EEDE35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FF2-8F44-40EE-9169-8AA82A1393D2}" type="datetimeFigureOut">
              <a:rPr lang="ru-RU" smtClean="0"/>
              <a:pPr/>
              <a:t>14.08.2015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2427-A842-4FD9-8E48-E2D6EEDE35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FF2-8F44-40EE-9169-8AA82A1393D2}" type="datetimeFigureOut">
              <a:rPr lang="ru-RU" smtClean="0"/>
              <a:pPr/>
              <a:t>14.08.2015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2427-A842-4FD9-8E48-E2D6EEDE35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FF2-8F44-40EE-9169-8AA82A1393D2}" type="datetimeFigureOut">
              <a:rPr lang="ru-RU" smtClean="0"/>
              <a:pPr/>
              <a:t>14.08.2015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2427-A842-4FD9-8E48-E2D6EEDE35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8FF2-8F44-40EE-9169-8AA82A1393D2}" type="datetimeFigureOut">
              <a:rPr lang="ru-RU" smtClean="0"/>
              <a:pPr/>
              <a:t>14.08.2015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2427-A842-4FD9-8E48-E2D6EEDE35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28FF2-8F44-40EE-9169-8AA82A1393D2}" type="datetimeFigureOut">
              <a:rPr lang="ru-RU" smtClean="0"/>
              <a:pPr/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72427-A842-4FD9-8E48-E2D6EEDE35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71538" y="0"/>
            <a:ext cx="650085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МКОУ «СРЕДНЕИКОРЕЦКАЯ СОШ»</a:t>
            </a:r>
          </a:p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ЛИСКИНСКОГО РАЙОНА ВОРОНЕЖСКОЙ ОБЛАСТИ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857232"/>
            <a:ext cx="77867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 smtClean="0">
                <a:solidFill>
                  <a:srgbClr val="800000"/>
                </a:solidFill>
                <a:latin typeface="Georgia" pitchFamily="18" charset="0"/>
              </a:rPr>
              <a:t>БЕЗ ПРОШЛОГО</a:t>
            </a:r>
          </a:p>
          <a:p>
            <a:pPr algn="r">
              <a:spcBef>
                <a:spcPct val="50000"/>
              </a:spcBef>
            </a:pPr>
            <a:r>
              <a:rPr lang="ru-RU" sz="3600" b="1" dirty="0" smtClean="0">
                <a:solidFill>
                  <a:srgbClr val="800000"/>
                </a:solidFill>
                <a:latin typeface="Georgia" pitchFamily="18" charset="0"/>
              </a:rPr>
              <a:t>                    НЕТ  БУДУЩЕГО…</a:t>
            </a:r>
            <a:endParaRPr lang="ru-RU" sz="3600" b="1" dirty="0">
              <a:solidFill>
                <a:srgbClr val="800000"/>
              </a:solidFill>
              <a:latin typeface="Georgia" pitchFamily="18" charset="0"/>
            </a:endParaRPr>
          </a:p>
        </p:txBody>
      </p:sp>
      <p:pic>
        <p:nvPicPr>
          <p:cNvPr id="7" name="Picture 9" descr="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2285992"/>
            <a:ext cx="5214974" cy="31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 rot="10800000" flipV="1">
            <a:off x="310624" y="5173407"/>
            <a:ext cx="84047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u="none" strike="noStrike" normalizeH="0" baseline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Книга Памяти</a:t>
            </a:r>
            <a:endParaRPr kumimoji="0" lang="ru-RU" sz="6000" b="1" u="none" strike="noStrike" normalizeH="0" baseline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6000768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  <a:cs typeface="Times New Roman" pitchFamily="18" charset="0"/>
              </a:rPr>
              <a:t>Составили учащиеся 10 класса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  <a:cs typeface="Times New Roman" pitchFamily="18" charset="0"/>
              </a:rPr>
              <a:t> 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Candara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42910" y="0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Удовенко Клавдия Матвеевна</a:t>
            </a:r>
          </a:p>
        </p:txBody>
      </p:sp>
      <p:pic>
        <p:nvPicPr>
          <p:cNvPr id="3074" name="Picture 2" descr="F:\БЕССМЕРТНЫЙ ПОЛК\УДОВЕНКО АРКАДИЙ СЕМЁНОВИЧ (Харьковской А,)\1_c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214422"/>
            <a:ext cx="3000364" cy="383063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000364" y="571480"/>
            <a:ext cx="5929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1908 г.р.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Прабабушка Харьковской Анастасии.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71802" y="1500174"/>
            <a:ext cx="58579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Прошла всю войну медсестрой. Вырастила двух дочерей – Галину 1929 г.р. и Светлану 1932 г.р.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После войны закончила пединститут и работала учителем немецкого языка в с.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Чертовицы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Воронежской области.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Прожила долгую жизнь с Удовенко Аркадием Семёновичем.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786190"/>
            <a:ext cx="4048125" cy="283527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G:\БЕССМЕРТНЫЙ ПОЛК\СКОРОХОДОВ\Скороходов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71480"/>
            <a:ext cx="3214678" cy="400052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989098" y="0"/>
            <a:ext cx="5726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Скороходов Павел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Ананьевич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00430" y="857232"/>
            <a:ext cx="307183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Прадедушка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Суродина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Кирилла.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Служил связистом в 30-ой стрелковой гвардейской дивизии г. Москва. Призывался в г. Семипалатинске (Казахстан)  осенью 1941года, был демобилизован осенью 1945 года. Имеет множество наград.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Жил и работал после войны в Казахстане, в г. Чарске на ж/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станции.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Вёл большую общественную работу, участвовал во встречах с пионерами и комсомольцами.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Умер 7 апреля 1992 года.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Documents and Settings\Оксана\Local Settings\Temporary Internet Files\Content.Word\DSCN33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929198"/>
            <a:ext cx="3095629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Оксана\Local Settings\Temporary Internet Files\Content.Word\дед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1928802"/>
            <a:ext cx="2511401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Оксана\Local Settings\Temporary Internet Files\Content.Word\дед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00108"/>
            <a:ext cx="3286148" cy="471490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857488" y="0"/>
            <a:ext cx="60007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Ивасенко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Степан Антонович</a:t>
            </a:r>
            <a:endParaRPr kumimoji="0" lang="ru-RU" sz="3200" b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00430" y="785794"/>
            <a:ext cx="5429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Прадедушка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Суродина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Кирилла.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1428736"/>
            <a:ext cx="52864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Он был танкистом, но, к сожалению, погиб летом 1941 года.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Похоронен в братской могиле  в Харьковской области, село Борщёво.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Было ему всего 19 лет.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Documents and Settings\Оксана\Local Settings\Temporary Internet Files\Content.Word\дед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571876"/>
            <a:ext cx="295275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714744" y="3244334"/>
            <a:ext cx="29289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Фотография с фронта подписана Степаном Антоновичем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31.03\Ивасенко Алексей Антонович. Пропал безвести.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794"/>
            <a:ext cx="3643338" cy="528641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286116" y="0"/>
            <a:ext cx="58578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Ивасенко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Алексей Антонович</a:t>
            </a:r>
            <a:endParaRPr kumimoji="0" lang="ru-RU" sz="3200" b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7686" y="1571612"/>
            <a:ext cx="47863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Родной брат прадедушки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Суродина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Кирилла.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Пропал без вести.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На фото с  фронтовыми друзьями.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714752"/>
            <a:ext cx="3881951" cy="286703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" name="Picture 1" descr="G:\БЕССМЕРТНЫЙ ПОЛК\ЕНДОВИЦКИЙ МИХАИЛ СТЕФАНОВИЧ И ШУПЛЕЦОВ ВАСИЛИЙ ФЁДОРОВИЧ\ЕНДОВИЦКИЙ МИХАИЛ СТЕФАНОВ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821282"/>
            <a:ext cx="3345782" cy="475085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/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214414" y="0"/>
            <a:ext cx="79295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Ендовицкий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Михаил Стефанович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00430" y="571481"/>
            <a:ext cx="428628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1923 года рождения. Дед Труфановой Е.А. по материнской линии.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Уроженец села </a:t>
            </a:r>
            <a:r>
              <a:rPr lang="ru-RU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Берёзово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Лосевского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 Воронежской области.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Был призван на фронт в феврале 1942 года </a:t>
            </a:r>
            <a:r>
              <a:rPr lang="ru-RU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Лосевским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РВК Воронежской области. Был рядовым.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Погиб 12 марта 1942 года близ деревни Новая Роща в боях за Варшавское шоссе в результате 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Московской и Ржевско-Вяземской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военных операций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Смоленской области.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На момент гибели ему было 19 лет.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Перезахоронен в деревне Зайцева Гора Калужской области в 1955 году.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Воевал в составе 50-й армии генерал-лейтенанта Болдина И.В.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Мать - </a:t>
            </a:r>
            <a:r>
              <a:rPr lang="ru-RU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Ендовицкая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Елена Михайловна получала пенсию на погибшего сына (8 </a:t>
            </a:r>
            <a:r>
              <a:rPr lang="ru-RU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руб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т.к. брак с Прокопенко Марией Абрамовной  1924 г. р. не был зарегистрирован и 08.03.1942 г. у него родилась дочь </a:t>
            </a:r>
            <a:r>
              <a:rPr lang="ru-RU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Ендовицкая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Валентина Михайловна.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&amp;Kcy;&amp;acy;&amp;lcy;&amp;ucy;&amp;zhcy;&amp;scy;&amp;kcy;&amp;acy;&amp;yacy; &amp;ocy;&amp;bcy;&amp;lcy;&amp;acy;&amp;scy;&amp;tcy;&amp;soft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6" y="4143380"/>
            <a:ext cx="1571604" cy="18111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000232" y="0"/>
            <a:ext cx="71437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Шуплецов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Василий Фёдорович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7620" y="642918"/>
            <a:ext cx="52863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1903 года рождения.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Дед Труфановой Е.А. со стороны отца.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Уроженец деревни 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Барановщина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Соколовского с/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Кировской области.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Работал бригадиром тракторной бригады, имел «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бронь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ушёл добровольцем на фронт.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Имел 4 детей: Анатолий (1929), Евгения (1932), Галина (1935), Аркадий (20.06.1941).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Жена 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Шуплецова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Евдокия 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Аверьяновна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(1910).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Призван 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Кырчанским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РВК, рядовой.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Умер от ран 25.03.1942 г. в ЭГ-3443.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Захоронен: г. Торжок Тверской области (западная окраина города), гражданское кладбище Иоанна Богослова, братская могила №2.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Информация из книги памяти Тверской области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8788" y="5500702"/>
            <a:ext cx="74152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s://pp.vk.me/c624228/v624228089/2cd65/InKfYeZWZw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214950"/>
            <a:ext cx="2381266" cy="17859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786050" y="6072206"/>
            <a:ext cx="6357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Воинский мемориал кладбища Иоанна Богослова в г. Торжок Тверской области, где похоронен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Шуплецов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В.Ф.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714356"/>
            <a:ext cx="3043237" cy="426243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3286148" cy="407196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71472" y="142852"/>
            <a:ext cx="81439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Попов Максим Иванович (19.02.1912г.-21.01.2006г.) </a:t>
            </a:r>
            <a:endParaRPr lang="ru-RU" sz="2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857620" y="928670"/>
            <a:ext cx="4857784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Прадед Волошина 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услана по материнской линии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Был призван на защиту СССР от фашистских захватчиков в 1941 году, служил в тяжёлой артиллерии. Прошёл войну через весь СССР: Кавказ, Керчь, Севастополь, Орёл и другие города. Освобождал Россию, Беларусь, Польшу, Украину, Германию. Несколько раз был тяжело ранен в голову, в ноги, лечился и снова возвращался на фронт. Был контужен. С осколками в ногах так и прожил всю жизнь.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Заслужил много наград: медали «За боевые заслуги», «За отвагу», «За оборону Кавказа», «За оборону Киева», «За освобождение Варшавы», «За освобождение Праги», «За взятие Берлина», «За победу над Германией в Великой Отечественной войне 1941-1945 гг.», «Орден Славы», «Орден Отечественной войны».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098" name="Picture 2" descr="G:\БЕССМЕРТНЫЙ ПОЛК\орден славы 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4902444"/>
            <a:ext cx="952381" cy="1955556"/>
          </a:xfrm>
          <a:prstGeom prst="rect">
            <a:avLst/>
          </a:prstGeom>
          <a:noFill/>
        </p:spPr>
      </p:pic>
      <p:pic>
        <p:nvPicPr>
          <p:cNvPr id="7" name="Picture 3" descr="F:\БЕССМЕРТНЫЙ ПОЛК\ЖЕРДЕВ НИКОЛАЙ ПЕТРОВИЧ (Колычевой И.)\за отвагу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4786322"/>
            <a:ext cx="1006476" cy="2071678"/>
          </a:xfrm>
          <a:prstGeom prst="rect">
            <a:avLst/>
          </a:prstGeom>
          <a:noFill/>
        </p:spPr>
      </p:pic>
      <p:pic>
        <p:nvPicPr>
          <p:cNvPr id="4099" name="Picture 3" descr="G:\БЕССМЕРТНЫЙ ПОЛК\орден отечественной войны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5929330"/>
            <a:ext cx="1053968" cy="1053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G:\БЕССМЕРТНЫЙ ПОЛК\в печать\382592_1430245027_553fce9d55dd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3354140" cy="474195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3108" y="214290"/>
            <a:ext cx="67151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Марыгин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Фёдор Антонович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7554" y="785794"/>
            <a:ext cx="5786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Прадед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Ильинова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Евгения по материнской линии.</a:t>
            </a:r>
            <a:r>
              <a:rPr lang="ru-RU" dirty="0" smtClean="0"/>
              <a:t>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Год рождения: __.__.1918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Место рождения: Воронежская обл.,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Лискинский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р-н, с. Ср.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Икорец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7554" y="1857364"/>
            <a:ext cx="5715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Звание: красноармеец.  В РККА с 1942 года. Место призыва: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Лискинский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РВК, Воронежская обл.,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Лискинский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р-н.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://podvignaroda.ru/filter/filterimage?path=VS/029/033-0682526-0564/00000329_1.jpg&amp;id=16146505&amp;id1=32a236e849c0eed7bd7a814a27c2cbc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929066"/>
            <a:ext cx="5572132" cy="1714512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68844" y="5643578"/>
            <a:ext cx="5475156" cy="134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http://podvignaroda.mil.ru/img/awards/award10-s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3714752"/>
            <a:ext cx="1028700" cy="990601"/>
          </a:xfrm>
          <a:prstGeom prst="rect">
            <a:avLst/>
          </a:prstGeom>
          <a:noFill/>
        </p:spPr>
      </p:pic>
      <p:pic>
        <p:nvPicPr>
          <p:cNvPr id="11" name="Рисунок 10" descr="http://podvignaroda.mil.ru/img/awards/award14-sm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5495290"/>
            <a:ext cx="645160" cy="136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14" y="5643578"/>
            <a:ext cx="1290641" cy="129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357554" y="2748345"/>
            <a:ext cx="564360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Воевал на 2 Украинском фронте  автоматчиком роты автоматчиков 18 Воздушно-Десантного Гвардейского Стрелкового Полка 7 Гвардейской Черкасской Воздушно-Десантной Дивизии.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G:\БЕССМЕРТНЫЙ ПОЛК\в печать\386790_1430415542_5542688fb6966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14356"/>
            <a:ext cx="3738634" cy="52863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43042" y="142852"/>
            <a:ext cx="685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Храмых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Андрей Афанасьевич 1923 г.р.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1934" y="1500174"/>
            <a:ext cx="45720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Прадед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Ильинова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Евгения по отцовской линии.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Звание: красноармеец.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Награды: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Медаль «За боевые заслуги»</a:t>
            </a:r>
          </a:p>
          <a:p>
            <a:pPr>
              <a:buFont typeface="Arial" pitchFamily="34" charset="0"/>
              <a:buChar char="•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Орден Отечественной войны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степени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podvignaroda.mil.ru/img/awards/award15-s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2571744"/>
            <a:ext cx="742950" cy="1371601"/>
          </a:xfrm>
          <a:prstGeom prst="rect">
            <a:avLst/>
          </a:prstGeom>
          <a:noFill/>
        </p:spPr>
      </p:pic>
      <p:pic>
        <p:nvPicPr>
          <p:cNvPr id="1027" name="Picture 3" descr="F:\БЕССМЕРТНЫЙ ПОЛК\орден отечественной войны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4429132"/>
            <a:ext cx="1054100" cy="1054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42976" y="214290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Нартов Пётр Иванович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(18.06.1917-9.07.2002)  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43240" y="642918"/>
            <a:ext cx="600076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Прадедушка Семёновой Юлии со стороны матери.</a:t>
            </a:r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Родился 18 июня 1917 года в селе Средний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Икорец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Окончил 4 класса в 1929 году.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1938 году 21 сентября его призвали на военную службу.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1938 по 1940 гг. служил в железнодорожном полку.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1940 г.  6 октября был уволен в запас.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 октября 1941 г. был призван по мобилизации в ряды Красной Армии.  Был зачислен в 933 стрелковый полк, где воевал по декабрь 1941 год - стрелком.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21 декабря 1941 года в тяжелом бою с фашистами он получил пулевое ранение левого предплечья и ранение левой ноги. Лечился в госпитале до 14 июня 1942 года. С августа 1942 года - находился в запасном стрелковом полку. С 1942 по 1944 гг. служил в авто-батальоне шофером. В марте 1944 года переведён в 85 военно-дорожный отряд, где служил по октябрь 1945 года.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Медаль " За Победу над Германией".   Орден Отечественной войны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степени. Знак "Фронтовик 1941-1945гг. "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Из-за ранения получил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группу инвалидности и удостоверение инвалида Великой Отечественной Войны. 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F:\БЕССМЕРТНЫЙ ПОЛК\ЗА победу над Германие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5021694"/>
            <a:ext cx="945936" cy="1836306"/>
          </a:xfrm>
          <a:prstGeom prst="rect">
            <a:avLst/>
          </a:prstGeom>
          <a:noFill/>
        </p:spPr>
      </p:pic>
      <p:pic>
        <p:nvPicPr>
          <p:cNvPr id="1028" name="Picture 4" descr="F:\БЕССМЕРТНЫЙ ПОЛК\орден отечественной войны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5643578"/>
            <a:ext cx="1054100" cy="10541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785795"/>
            <a:ext cx="2786082" cy="414340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ru-RU" dirty="0">
                <a:solidFill>
                  <a:srgbClr val="FFC000"/>
                </a:solidFill>
              </a:rPr>
              <a:t>Детям своим расскажите о них,</a:t>
            </a:r>
          </a:p>
          <a:p>
            <a:pPr algn="ctr">
              <a:buFontTx/>
              <a:buNone/>
            </a:pPr>
            <a:r>
              <a:rPr lang="ru-RU" dirty="0">
                <a:solidFill>
                  <a:srgbClr val="FFC000"/>
                </a:solidFill>
              </a:rPr>
              <a:t>чтобы помнили!</a:t>
            </a:r>
          </a:p>
          <a:p>
            <a:pPr algn="ctr">
              <a:buFontTx/>
              <a:buNone/>
            </a:pPr>
            <a:r>
              <a:rPr lang="ru-RU" dirty="0">
                <a:solidFill>
                  <a:srgbClr val="FFC000"/>
                </a:solidFill>
              </a:rPr>
              <a:t>Детям детей расскажите о них </a:t>
            </a:r>
          </a:p>
          <a:p>
            <a:pPr algn="ctr">
              <a:buFontTx/>
              <a:buNone/>
            </a:pPr>
            <a:r>
              <a:rPr lang="ru-RU" dirty="0">
                <a:solidFill>
                  <a:srgbClr val="FFC000"/>
                </a:solidFill>
              </a:rPr>
              <a:t>чтобы тоже запомнили!</a:t>
            </a:r>
          </a:p>
        </p:txBody>
      </p:sp>
      <p:pic>
        <p:nvPicPr>
          <p:cNvPr id="3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85720" y="4786322"/>
            <a:ext cx="81439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Детям своим расскажите о них,</a:t>
            </a:r>
          </a:p>
          <a:p>
            <a:pPr algn="ctr">
              <a:buFontTx/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чтобы помнили!</a:t>
            </a:r>
          </a:p>
          <a:p>
            <a:pPr algn="ctr">
              <a:buFontTx/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Детям детей расскажите о них, </a:t>
            </a:r>
          </a:p>
          <a:p>
            <a:pPr algn="ctr">
              <a:buFontTx/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чтобы тоже запомнили!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 descr="https://pp.vk.me/c621131/v621131645/18f77/rc3ij2UYp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14290"/>
            <a:ext cx="6786610" cy="4460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28662" y="214290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Слипко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Тимофей Фёдорович (1918-2007 гг.)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00496" y="2786058"/>
            <a:ext cx="27146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Прадед Калашникова Игоря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Ветеран Великой Отечественной войны.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Прошёл всю войну.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Лечился после ранения в госпитале г. Борисоглебска.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794"/>
            <a:ext cx="68087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F:\ЗНАЧКИ К ДНЮ ПОБЕДЫ\5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09" y="2786058"/>
            <a:ext cx="3224277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2844" y="71415"/>
            <a:ext cx="87154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Попов Максим Иванович(19.02.1912г.-21.01.2006г.)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86116" y="857233"/>
            <a:ext cx="585788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Прадедушка Волошина Руслана со стороны матери.</a:t>
            </a:r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Был призван на защиту СССР от фашистских захватчиков в 1941 году, служил в тяжёлой артиллерии.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Звание: красноармеец.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РККА с 1941 года.  Место призыва: Уйгурский РВК, Казахская ССР,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Алма-Атинская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обл., Уйгурский р-н.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Прошёл войну через весь СССР: Кавказ, Керчь, Севастополь, Орёл и другие города. Освобождал Россию, Беларусь, Польшу, Украину, Германию. Несколько раз был тяжело ранен в голову, в ноги, лечился и снова возвращался на фронт. Был контужен. С осколками в ногах так и прожил всю жизнь.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Заслужил много наград: медали «За боевые заслуги», «За отвагу», «За оборону Кавказа», «За оборону Киева», «За освобождение Варшавы», «За освобождение Праги», «За взятие Берлина», «За победу над Германией в Великой Отечественной войне 1941-1945гг.», Орден Славы, Орден Отечественной войны.</a:t>
            </a:r>
            <a:r>
              <a:rPr lang="ru-RU" dirty="0" smtClean="0"/>
              <a:t>	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642918"/>
            <a:ext cx="3186227" cy="407196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/>
        </p:spPr>
      </p:pic>
      <p:pic>
        <p:nvPicPr>
          <p:cNvPr id="3076" name="Picture 4" descr="F:\БЕССМЕРТНЫЙ ПОЛК\ПОПОВ МАКСИМ ИВАНОВИЧ (ВОЛОШИН Р,)\попов 1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86322"/>
            <a:ext cx="3286116" cy="692348"/>
          </a:xfrm>
          <a:prstGeom prst="rect">
            <a:avLst/>
          </a:prstGeom>
          <a:noFill/>
        </p:spPr>
      </p:pic>
      <p:pic>
        <p:nvPicPr>
          <p:cNvPr id="9" name="Рисунок 8" descr="http://podvignaroda.mil.ru/img/awards/award14-sm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5495290"/>
            <a:ext cx="645160" cy="136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428992" y="375384"/>
            <a:ext cx="5715008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Девятое Мая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праздник Великий, и боль,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теле Земли до сих пор незажившие раны.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как ни заботься теперь, ни жалей и ни холь,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Уходят в иной мир от нас навсегда ветераны.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всё прибывают бессмертные наши полки,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Портреты героев несут их спасённые внуки,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солнце сияет, раскрылись опять лепестки,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жизнь продолжается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лишь бы хватило науки,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Изведать которой их дедам досталось сполна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Ликующий май непомерной ценой был оплачен.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будет пусть знать никогда, что такое война,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Кладущий цветы к обелиску сегодняшний мальчик.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жизни, для памяти вечной нам день этот дан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имя живых чтобы помнили люди утраты,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 только к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труда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прибавляли потом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ветеран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лишь на парадах чеканили шаг свой солдаты!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9.05.15 /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Анна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Опарина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5122" name="Picture 2" descr="F:\8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786058"/>
            <a:ext cx="3376606" cy="1844585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3547434" cy="25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 descr="F:\ЗНАЧКИ К ДНЮ ПОБЕДЫ\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786298"/>
            <a:ext cx="2071702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8148" cy="523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4357694"/>
            <a:ext cx="278605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28728" y="4429133"/>
            <a:ext cx="492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мая 2015 года. Начало шествия   «Бессмертного полка»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2844" y="142852"/>
            <a:ext cx="9215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Пусть живые  запомнят и поколение знает…</a:t>
            </a:r>
            <a:endParaRPr lang="ru-RU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1265" name="Picture 1" descr="F:\БЕССМЕРТНЫЙ ПОЛК\ЖЕРДЕВ НИКОЛАЙ ПЕТРОВИЧ (Колычевой И.)\Жердев Николай Петров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857232"/>
            <a:ext cx="3357586" cy="478634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571868" y="642918"/>
            <a:ext cx="48577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Жердев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Николай Петрович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Прадед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Колычевой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Ирины</a:t>
            </a: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17.12.1925 </a:t>
            </a:r>
            <a:r>
              <a:rPr lang="ru-RU" b="1" dirty="0"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09.08.1981</a:t>
            </a: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Ветеран войны, был ранен в 1944 году в ногу.</a:t>
            </a: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Имел несколько наград,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среди которых – медаль «За отвагу» за мужество и отвагу, проявленные в бою с немецкими захватчиками 18.01.1944 г. в бою за деревню Тыновка Киевской обл. 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ru-RU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воим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минометным расчетом уничтожил один вражеский станковый пулемет и 4 ручных пулемета и до взвода солдат противника.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baseline="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b="1" baseline="0" dirty="0" smtClean="0">
                <a:latin typeface="Times New Roman" pitchFamily="18" charset="0"/>
                <a:cs typeface="Times New Roman" pitchFamily="18" charset="0"/>
              </a:rPr>
              <a:t>После демобилизации по инвалидности работал в родном колхозе имени Кирова.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267" name="Picture 3" descr="F:\БЕССМЕРТНЫЙ ПОЛК\ЖЕРДЕВ НИКОЛАЙ ПЕТРОВИЧ (Колычевой И.)\за отвагу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0400" y="2500306"/>
            <a:ext cx="863600" cy="1816100"/>
          </a:xfrm>
          <a:prstGeom prst="rect">
            <a:avLst/>
          </a:prstGeom>
          <a:noFill/>
        </p:spPr>
      </p:pic>
      <p:pic>
        <p:nvPicPr>
          <p:cNvPr id="11268" name="Picture 4" descr="F:\БЕССМЕРТНЫЙ ПОЛК\ЖЕРДЕВ НИКОЛАЙ ПЕТРОВИЧ (Колычевой И.)\жерде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5661815"/>
            <a:ext cx="7215086" cy="1196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5888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 descr="F:\БЕССМЕРТНЫЙ ПОЛК\Пищулин Павел Семёнович (Любимовой Алины)\Пищулин Павел Семёнович(слева)_c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357166"/>
            <a:ext cx="2857488" cy="4256445"/>
          </a:xfrm>
          <a:prstGeom prst="rect">
            <a:avLst/>
          </a:prstGeom>
          <a:ln w="38100" cap="sq">
            <a:solidFill>
              <a:srgbClr val="C00000"/>
            </a:solidFill>
            <a:miter lim="800000"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000364" y="357166"/>
            <a:ext cx="5929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Пищулин Павел Семёнович (1917 – 1984).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43240" y="1571612"/>
            <a:ext cx="52864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Прадедушка Любимовой Алины.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Родился в Среднем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Икорце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Воевал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Ленинграде.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Награжден орденом Красной Звезды.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F:\БЕССМЕРТНЫЙ ПОЛК\Пищулин Павел Семёнович (Любимовой Алины)\filter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8046" y="3214686"/>
            <a:ext cx="6695954" cy="1120921"/>
          </a:xfrm>
          <a:prstGeom prst="rect">
            <a:avLst/>
          </a:prstGeom>
          <a:noFill/>
        </p:spPr>
      </p:pic>
      <p:pic>
        <p:nvPicPr>
          <p:cNvPr id="10244" name="Picture 4" descr="http://podvignaroda.mil.ru/img/awards/award10-s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1785926"/>
            <a:ext cx="1385890" cy="133456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786050" y="4429132"/>
            <a:ext cx="4857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После войны жил и работал в родном селе.</a:t>
            </a:r>
          </a:p>
        </p:txBody>
      </p:sp>
      <p:pic>
        <p:nvPicPr>
          <p:cNvPr id="10245" name="Picture 5" descr="F:\БЕССМЕРТНЫЙ ПОЛК\Пищулин Павел Семёнович (Любимовой Алины)\Изображение567 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000636"/>
            <a:ext cx="2268808" cy="1643074"/>
          </a:xfrm>
          <a:prstGeom prst="rect">
            <a:avLst/>
          </a:prstGeom>
          <a:noFill/>
        </p:spPr>
      </p:pic>
      <p:pic>
        <p:nvPicPr>
          <p:cNvPr id="10246" name="Picture 6" descr="F:\БЕССМЕРТНЫЙ ПОЛК\Пищулин Павел Семёнович (Любимовой Алины)\Изображение567 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5000636"/>
            <a:ext cx="2208301" cy="1643074"/>
          </a:xfrm>
          <a:prstGeom prst="rect">
            <a:avLst/>
          </a:prstGeom>
          <a:noFill/>
        </p:spPr>
      </p:pic>
      <p:pic>
        <p:nvPicPr>
          <p:cNvPr id="10247" name="Picture 7" descr="F:\БЕССМЕРТНЫЙ ПОЛК\Пищулин Павел Семёнович (Любимовой Алины)\Изобраuжение567 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5000636"/>
            <a:ext cx="1357322" cy="1714512"/>
          </a:xfrm>
          <a:prstGeom prst="rect">
            <a:avLst/>
          </a:prstGeom>
          <a:noFill/>
        </p:spPr>
      </p:pic>
      <p:pic>
        <p:nvPicPr>
          <p:cNvPr id="10248" name="Picture 8" descr="F:\БЕССМЕРТНЫЙ ПОЛК\Пищулин Павел Семёнович (Любимовой Алины)\Изображение56l7 0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6050" y="5000636"/>
            <a:ext cx="1408411" cy="1714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1" descr="F:\БЕССМЕРТНЫЙ ПОЛК\Корчагин Стефан Иванович (Любимовой Алины)\Корчагин Стефан Иванов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85860"/>
            <a:ext cx="3616425" cy="4857784"/>
          </a:xfrm>
          <a:prstGeom prst="rect">
            <a:avLst/>
          </a:prstGeom>
          <a:ln w="28575" cap="sq">
            <a:solidFill>
              <a:srgbClr val="C00000"/>
            </a:solidFill>
            <a:miter lim="800000"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286116" y="142852"/>
            <a:ext cx="5857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Корчагин Стефан Иванович (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1909–1941 гг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57620" y="1357298"/>
            <a:ext cx="4357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Прадедушка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Любимовой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Алины. 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Воевал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Ленинграде.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Погиб в Ленинградской блокаде. Последним местом службы был 1155 СП.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данным ЦАМО, пропал без вести 20.11.1941г.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5888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214546" y="0"/>
            <a:ext cx="6286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Колычев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Трофим Петрович 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7554" y="1285860"/>
            <a:ext cx="578644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Прадед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Зайцева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Андрея.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Участник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Великой Отечественной войны.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Родился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17 сентября 1917 года в селе Средний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Икорец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- умер 6 декабря 1999 года.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1938 году был призван на японско-монгольскую войну, где конной армией командовал Георгий Константинович Жуков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Великой Отечественной войне воевал с 1941 по 1945 год. Был рядовым пехотинцем.  Зимой 1945 года он получил контузию и не смог дойти до Берлина. Но он остался жив  и прожил ещё 54 года после войны. Работал на железной дороге в родном селе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Награждён Орденом Отечественной войны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степени, медалями.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194" name="Picture 2" descr="http://podvignaroda.mil.ru/img/awards/award9_2-s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4929198"/>
            <a:ext cx="1500198" cy="1482340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071546"/>
            <a:ext cx="3143272" cy="4369793"/>
          </a:xfrm>
          <a:prstGeom prst="rect">
            <a:avLst/>
          </a:prstGeom>
          <a:ln w="28575" cap="sq">
            <a:solidFill>
              <a:srgbClr val="C00000"/>
            </a:solidFill>
            <a:miter lim="800000"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1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292976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Пищулин Иван Алексеевич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(1925-1944)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143240" y="1684876"/>
            <a:ext cx="578647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Прадед Зайцева 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ндрея.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 Великой Отечественной Войны. Воевал с фашистами в жестоких боях с 1943 по 1944 г. В 16 лет имел корочку тракториста и был призван на фронт,  пройдя курсы танкистов. Его назначили командиром танка, а в 1944 году он был ранен и погиб в 30 км от Варшавы у посёлка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Ядвисин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Проявил мужество и высокую стойкость, верность Родине. С 1944 по 2012 г. числился пропавшим  без вести. В настоящее 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время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родственники узнали, что он захоронен в Польше.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C:\Documents and Settings\Admin\Рабочий стол\fullimag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23823"/>
            <a:ext cx="3742691" cy="203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Documents and Settings\Admin\Мои документы\Мои рисунки\Новый рисунок_c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4857761"/>
            <a:ext cx="5086337" cy="200024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928670"/>
            <a:ext cx="2917992" cy="385604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F:\БЕССМЕРТНЫЙ ПОЛК\Пищулин Николай Игнатьевич\FZOrHcGHdX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857232"/>
            <a:ext cx="3312937" cy="3786214"/>
          </a:xfrm>
          <a:prstGeom prst="rect">
            <a:avLst/>
          </a:prstGeom>
          <a:noFill/>
        </p:spPr>
      </p:pic>
      <p:pic>
        <p:nvPicPr>
          <p:cNvPr id="1028" name="Picture 4" descr="F:\БЕССМЕРТНЫЙ ПОЛК\Пищулин Николай Игнатьевич\ODUGczRTlz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665028"/>
            <a:ext cx="4381504" cy="21929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85852" y="0"/>
            <a:ext cx="75009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Пищулин Павел Игнатьевич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Прадедушка Фоминова Олега.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F:\БЕССМЕРТНЫЙ ПОЛК\Пищулин Николай Игнатьевич\BX1MYhJH7_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928670"/>
            <a:ext cx="2179907" cy="3643298"/>
          </a:xfrm>
          <a:prstGeom prst="rect">
            <a:avLst/>
          </a:prstGeom>
          <a:noFill/>
        </p:spPr>
      </p:pic>
      <p:pic>
        <p:nvPicPr>
          <p:cNvPr id="1030" name="Picture 6" descr="F:\БЕССМЕРТНЫЙ ПОЛК\Пищулин Николай Игнатьевич\Xg5a28Gd5m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4000504"/>
            <a:ext cx="2214578" cy="285749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857232"/>
            <a:ext cx="2901950" cy="365283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рам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БЕССМЕРТНЫЙ ПОЛК\УДОВЕНКО АРКАДИЙ СЕМЁНОВИЧ (Харьковской А,)\b01d507a9a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15" y="857232"/>
            <a:ext cx="4154195" cy="328614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928662" y="1"/>
            <a:ext cx="82153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Удовенко Аркадий Семёнович</a:t>
            </a:r>
          </a:p>
          <a:p>
            <a:r>
              <a:rPr lang="en-US" dirty="0" smtClean="0"/>
              <a:t>                                                                              </a:t>
            </a:r>
          </a:p>
          <a:p>
            <a:r>
              <a:rPr lang="en-US" dirty="0" smtClean="0"/>
              <a:t>                                                                     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2066" y="1285860"/>
            <a:ext cx="371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1027" name="Picture 3" descr="F:\БЕССМЕРТНЫЙ ПОЛК\УДОВЕНКО АРКАДИЙ СЕМЁНОВИЧ (Харьковской А,)\наградной лист УДОВЕНК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7648" y="1785926"/>
            <a:ext cx="1903178" cy="268526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14810" y="571481"/>
            <a:ext cx="3786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мая 1911- 8 октября 1970 гг.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6248" y="857232"/>
            <a:ext cx="4857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Прадедушка Харьковской Анастасии.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Родился в х. Галич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Оскольского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р-на, Курской обл. Член ВКП(б) с 1943 г.</a:t>
            </a:r>
            <a:endParaRPr lang="ru-RU" dirty="0"/>
          </a:p>
        </p:txBody>
      </p:sp>
      <p:pic>
        <p:nvPicPr>
          <p:cNvPr id="3" name="Picture 2" descr="F:\БЕССМЕРТНЫЙ ПОЛК\УДОВЕНКО АРКАДИЙ СЕМЁНОВИЧ (Харьковской А,)\13_c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862" y="4643446"/>
            <a:ext cx="3523881" cy="2214554"/>
          </a:xfrm>
          <a:prstGeom prst="rect">
            <a:avLst/>
          </a:prstGeom>
          <a:noFill/>
        </p:spPr>
      </p:pic>
      <p:pic>
        <p:nvPicPr>
          <p:cNvPr id="6" name="Picture 3" descr="F:\БЕССМЕРТНЫЙ ПОЛК\УДОВЕНКО АРКАДИЙ СЕМЁНОВИЧ (Харьковской А,)\14_c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32514" y="4643446"/>
            <a:ext cx="3454130" cy="2214554"/>
          </a:xfrm>
          <a:prstGeom prst="rect">
            <a:avLst/>
          </a:prstGeom>
          <a:noFill/>
        </p:spPr>
      </p:pic>
      <p:pic>
        <p:nvPicPr>
          <p:cNvPr id="1028" name="Picture 4" descr="F:\БЕССМЕРТНЫЙ ПОЛК\УДОВЕНКО АРКАДИЙ СЕМЁНОВИЧ (Харьковской А,)\16_cr_c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39682" y="4643446"/>
            <a:ext cx="1661474" cy="2214554"/>
          </a:xfrm>
          <a:prstGeom prst="rect">
            <a:avLst/>
          </a:prstGeom>
          <a:noFill/>
        </p:spPr>
      </p:pic>
      <p:pic>
        <p:nvPicPr>
          <p:cNvPr id="1029" name="Picture 5" descr="F:\БЕССМЕРТНЫЙ ПОЛК\УДОВЕНКО АРКАДИЙ СЕМЁНОВИЧ (Харьковской А,)\7_c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95524" y="1785926"/>
            <a:ext cx="1948442" cy="26860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1411</Words>
  <Application>Microsoft Office PowerPoint</Application>
  <PresentationFormat>Экран (4:3)</PresentationFormat>
  <Paragraphs>159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91</cp:revision>
  <dcterms:created xsi:type="dcterms:W3CDTF">2015-04-07T19:03:30Z</dcterms:created>
  <dcterms:modified xsi:type="dcterms:W3CDTF">2015-08-14T19:02:40Z</dcterms:modified>
</cp:coreProperties>
</file>